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4"/>
  </p:sldMasterIdLst>
  <p:notesMasterIdLst>
    <p:notesMasterId r:id="rId18"/>
  </p:notesMasterIdLst>
  <p:handoutMasterIdLst>
    <p:handoutMasterId r:id="rId19"/>
  </p:handoutMasterIdLst>
  <p:sldIdLst>
    <p:sldId id="2147478987" r:id="rId5"/>
    <p:sldId id="2147479002" r:id="rId6"/>
    <p:sldId id="2147478998" r:id="rId7"/>
    <p:sldId id="2147479009" r:id="rId8"/>
    <p:sldId id="2147479010" r:id="rId9"/>
    <p:sldId id="2147479011" r:id="rId10"/>
    <p:sldId id="2147479014" r:id="rId11"/>
    <p:sldId id="2147479015" r:id="rId12"/>
    <p:sldId id="2147479016" r:id="rId13"/>
    <p:sldId id="2147479017" r:id="rId14"/>
    <p:sldId id="2147479004" r:id="rId15"/>
    <p:sldId id="2147479000" r:id="rId16"/>
    <p:sldId id="267" r:id="rId17"/>
  </p:sldIdLst>
  <p:sldSz cx="9144000" cy="5143500" type="screen16x9"/>
  <p:notesSz cx="6669088" cy="9775825"/>
  <p:custDataLst>
    <p:tags r:id="rId20"/>
  </p:custDataLst>
  <p:defaultTextStyle>
    <a:defPPr>
      <a:defRPr lang="en-GB"/>
    </a:defPPr>
    <a:lvl1pPr marL="0" algn="l" defTabSz="914034" rtl="0" eaLnBrk="1" latinLnBrk="0" hangingPunct="1">
      <a:defRPr sz="1800" kern="1200">
        <a:solidFill>
          <a:schemeClr val="tx1"/>
        </a:solidFill>
        <a:latin typeface="+mn-lt"/>
        <a:ea typeface="+mn-ea"/>
        <a:cs typeface="+mn-cs"/>
      </a:defRPr>
    </a:lvl1pPr>
    <a:lvl2pPr marL="457020" algn="l" defTabSz="914034" rtl="0" eaLnBrk="1" latinLnBrk="0" hangingPunct="1">
      <a:defRPr sz="1800" kern="1200">
        <a:solidFill>
          <a:schemeClr val="tx1"/>
        </a:solidFill>
        <a:latin typeface="+mn-lt"/>
        <a:ea typeface="+mn-ea"/>
        <a:cs typeface="+mn-cs"/>
      </a:defRPr>
    </a:lvl2pPr>
    <a:lvl3pPr marL="914034" algn="l" defTabSz="914034" rtl="0" eaLnBrk="1" latinLnBrk="0" hangingPunct="1">
      <a:defRPr sz="1800" kern="1200">
        <a:solidFill>
          <a:schemeClr val="tx1"/>
        </a:solidFill>
        <a:latin typeface="+mn-lt"/>
        <a:ea typeface="+mn-ea"/>
        <a:cs typeface="+mn-cs"/>
      </a:defRPr>
    </a:lvl3pPr>
    <a:lvl4pPr marL="1371051" algn="l" defTabSz="914034" rtl="0" eaLnBrk="1" latinLnBrk="0" hangingPunct="1">
      <a:defRPr sz="1800" kern="1200">
        <a:solidFill>
          <a:schemeClr val="tx1"/>
        </a:solidFill>
        <a:latin typeface="+mn-lt"/>
        <a:ea typeface="+mn-ea"/>
        <a:cs typeface="+mn-cs"/>
      </a:defRPr>
    </a:lvl4pPr>
    <a:lvl5pPr marL="1828068" algn="l" defTabSz="914034" rtl="0" eaLnBrk="1" latinLnBrk="0" hangingPunct="1">
      <a:defRPr sz="1800" kern="1200">
        <a:solidFill>
          <a:schemeClr val="tx1"/>
        </a:solidFill>
        <a:latin typeface="+mn-lt"/>
        <a:ea typeface="+mn-ea"/>
        <a:cs typeface="+mn-cs"/>
      </a:defRPr>
    </a:lvl5pPr>
    <a:lvl6pPr marL="2285084" algn="l" defTabSz="914034" rtl="0" eaLnBrk="1" latinLnBrk="0" hangingPunct="1">
      <a:defRPr sz="1800" kern="1200">
        <a:solidFill>
          <a:schemeClr val="tx1"/>
        </a:solidFill>
        <a:latin typeface="+mn-lt"/>
        <a:ea typeface="+mn-ea"/>
        <a:cs typeface="+mn-cs"/>
      </a:defRPr>
    </a:lvl6pPr>
    <a:lvl7pPr marL="2742102" algn="l" defTabSz="914034" rtl="0" eaLnBrk="1" latinLnBrk="0" hangingPunct="1">
      <a:defRPr sz="1800" kern="1200">
        <a:solidFill>
          <a:schemeClr val="tx1"/>
        </a:solidFill>
        <a:latin typeface="+mn-lt"/>
        <a:ea typeface="+mn-ea"/>
        <a:cs typeface="+mn-cs"/>
      </a:defRPr>
    </a:lvl7pPr>
    <a:lvl8pPr marL="3199119" algn="l" defTabSz="914034" rtl="0" eaLnBrk="1" latinLnBrk="0" hangingPunct="1">
      <a:defRPr sz="1800" kern="1200">
        <a:solidFill>
          <a:schemeClr val="tx1"/>
        </a:solidFill>
        <a:latin typeface="+mn-lt"/>
        <a:ea typeface="+mn-ea"/>
        <a:cs typeface="+mn-cs"/>
      </a:defRPr>
    </a:lvl8pPr>
    <a:lvl9pPr marL="3656136" algn="l" defTabSz="91403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4" orient="horz" pos="5709" userDrawn="1">
          <p15:clr>
            <a:srgbClr val="A4A3A4"/>
          </p15:clr>
        </p15:guide>
        <p15:guide id="7" orient="horz" pos="5822" userDrawn="1">
          <p15:clr>
            <a:srgbClr val="A4A3A4"/>
          </p15:clr>
        </p15:guide>
        <p15:guide id="8"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8DCEC1"/>
    <a:srgbClr val="0FA6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40F5C-0481-4B8B-84AA-6C256E66B01C}" v="314" dt="2025-07-18T08:06:14.6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54" autoAdjust="0"/>
  </p:normalViewPr>
  <p:slideViewPr>
    <p:cSldViewPr snapToGrid="0">
      <p:cViewPr varScale="1">
        <p:scale>
          <a:sx n="157" d="100"/>
          <a:sy n="157" d="100"/>
        </p:scale>
        <p:origin x="294" y="12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guide orient="horz" pos="5709"/>
        <p:guide orient="horz" pos="5822"/>
        <p:guide pos="21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oble, Yash" userId="2d236111-8f0b-4137-9ad1-ac0e199cce5f" providerId="ADAL" clId="{43F0F444-8922-42C6-AF39-24124B270A71}"/>
    <pc:docChg chg="custSel modSld">
      <pc:chgData name="Dhoble, Yash" userId="2d236111-8f0b-4137-9ad1-ac0e199cce5f" providerId="ADAL" clId="{43F0F444-8922-42C6-AF39-24124B270A71}" dt="2025-05-14T14:34:40.910" v="448"/>
      <pc:docMkLst>
        <pc:docMk/>
      </pc:docMkLst>
      <pc:sldChg chg="addSp modSp mod">
        <pc:chgData name="Dhoble, Yash" userId="2d236111-8f0b-4137-9ad1-ac0e199cce5f" providerId="ADAL" clId="{43F0F444-8922-42C6-AF39-24124B270A71}" dt="2025-05-14T14:34:40.910" v="448"/>
        <pc:sldMkLst>
          <pc:docMk/>
          <pc:sldMk cId="2428612395" sldId="2147479009"/>
        </pc:sldMkLst>
        <pc:spChg chg="mod ord">
          <ac:chgData name="Dhoble, Yash" userId="2d236111-8f0b-4137-9ad1-ac0e199cce5f" providerId="ADAL" clId="{43F0F444-8922-42C6-AF39-24124B270A71}" dt="2025-05-14T14:34:40.910" v="430"/>
          <ac:spMkLst>
            <pc:docMk/>
            <pc:sldMk cId="2428612395" sldId="2147479009"/>
            <ac:spMk id="5" creationId="{8C5405A2-0E86-3FF2-4F9C-ACB451D5B676}"/>
          </ac:spMkLst>
        </pc:spChg>
        <pc:spChg chg="mod ord">
          <ac:chgData name="Dhoble, Yash" userId="2d236111-8f0b-4137-9ad1-ac0e199cce5f" providerId="ADAL" clId="{43F0F444-8922-42C6-AF39-24124B270A71}" dt="2025-05-14T14:34:40.910" v="432"/>
          <ac:spMkLst>
            <pc:docMk/>
            <pc:sldMk cId="2428612395" sldId="2147479009"/>
            <ac:spMk id="6" creationId="{FB92D022-A52C-79DC-761D-2730EE1BC283}"/>
          </ac:spMkLst>
        </pc:spChg>
        <pc:spChg chg="mod ord">
          <ac:chgData name="Dhoble, Yash" userId="2d236111-8f0b-4137-9ad1-ac0e199cce5f" providerId="ADAL" clId="{43F0F444-8922-42C6-AF39-24124B270A71}" dt="2025-05-14T14:34:40.910" v="426"/>
          <ac:spMkLst>
            <pc:docMk/>
            <pc:sldMk cId="2428612395" sldId="2147479009"/>
            <ac:spMk id="13" creationId="{A782A90F-529C-4F59-A8AA-CC7185D0CE0B}"/>
          </ac:spMkLst>
        </pc:spChg>
        <pc:spChg chg="mod ord">
          <ac:chgData name="Dhoble, Yash" userId="2d236111-8f0b-4137-9ad1-ac0e199cce5f" providerId="ADAL" clId="{43F0F444-8922-42C6-AF39-24124B270A71}" dt="2025-05-14T14:34:40.910" v="434"/>
          <ac:spMkLst>
            <pc:docMk/>
            <pc:sldMk cId="2428612395" sldId="2147479009"/>
            <ac:spMk id="16" creationId="{45C0840D-5669-F05B-C466-47181351F990}"/>
          </ac:spMkLst>
        </pc:spChg>
        <pc:spChg chg="mod ord">
          <ac:chgData name="Dhoble, Yash" userId="2d236111-8f0b-4137-9ad1-ac0e199cce5f" providerId="ADAL" clId="{43F0F444-8922-42C6-AF39-24124B270A71}" dt="2025-05-14T14:34:40.910" v="436"/>
          <ac:spMkLst>
            <pc:docMk/>
            <pc:sldMk cId="2428612395" sldId="2147479009"/>
            <ac:spMk id="18" creationId="{1243FCDE-A92B-6495-40F2-A9454FDABF1B}"/>
          </ac:spMkLst>
        </pc:spChg>
        <pc:graphicFrameChg chg="mod">
          <ac:chgData name="Dhoble, Yash" userId="2d236111-8f0b-4137-9ad1-ac0e199cce5f" providerId="ADAL" clId="{43F0F444-8922-42C6-AF39-24124B270A71}" dt="2025-05-14T14:34:40.910" v="448"/>
          <ac:graphicFrameMkLst>
            <pc:docMk/>
            <pc:sldMk cId="2428612395" sldId="2147479009"/>
            <ac:graphicFrameMk id="11" creationId="{80C8B3FB-8529-6795-5BDC-B78C556D9BA8}"/>
          </ac:graphicFrameMkLst>
        </pc:graphicFrameChg>
        <pc:cxnChg chg="mod ord">
          <ac:chgData name="Dhoble, Yash" userId="2d236111-8f0b-4137-9ad1-ac0e199cce5f" providerId="ADAL" clId="{43F0F444-8922-42C6-AF39-24124B270A71}" dt="2025-05-14T14:34:40.910" v="428"/>
          <ac:cxnSpMkLst>
            <pc:docMk/>
            <pc:sldMk cId="2428612395" sldId="2147479009"/>
            <ac:cxnSpMk id="14" creationId="{6ACB0798-52F2-727A-BB9A-E13801D5242B}"/>
          </ac:cxnSpMkLst>
        </pc:cxnChg>
      </pc:sldChg>
    </pc:docChg>
  </pc:docChgLst>
  <pc:docChgLst>
    <pc:chgData name="Dhoble, Yash" userId="2d236111-8f0b-4137-9ad1-ac0e199cce5f" providerId="ADAL" clId="{0098C3E3-B8A3-4B9B-8B1A-7FCF018B4211}"/>
    <pc:docChg chg="undo custSel addSld delSld modSld">
      <pc:chgData name="Dhoble, Yash" userId="2d236111-8f0b-4137-9ad1-ac0e199cce5f" providerId="ADAL" clId="{0098C3E3-B8A3-4B9B-8B1A-7FCF018B4211}" dt="2025-05-16T11:53:56.788" v="801" actId="478"/>
      <pc:docMkLst>
        <pc:docMk/>
      </pc:docMkLst>
      <pc:sldChg chg="add del">
        <pc:chgData name="Dhoble, Yash" userId="2d236111-8f0b-4137-9ad1-ac0e199cce5f" providerId="ADAL" clId="{0098C3E3-B8A3-4B9B-8B1A-7FCF018B4211}" dt="2025-05-16T11:35:53.719" v="713"/>
        <pc:sldMkLst>
          <pc:docMk/>
          <pc:sldMk cId="474436587" sldId="267"/>
        </pc:sldMkLst>
      </pc:sldChg>
      <pc:sldChg chg="add del">
        <pc:chgData name="Dhoble, Yash" userId="2d236111-8f0b-4137-9ad1-ac0e199cce5f" providerId="ADAL" clId="{0098C3E3-B8A3-4B9B-8B1A-7FCF018B4211}" dt="2025-05-16T11:35:53.719" v="713"/>
        <pc:sldMkLst>
          <pc:docMk/>
          <pc:sldMk cId="4085876467" sldId="2147479000"/>
        </pc:sldMkLst>
      </pc:sldChg>
      <pc:sldChg chg="add del">
        <pc:chgData name="Dhoble, Yash" userId="2d236111-8f0b-4137-9ad1-ac0e199cce5f" providerId="ADAL" clId="{0098C3E3-B8A3-4B9B-8B1A-7FCF018B4211}" dt="2025-05-16T11:35:53.719" v="713"/>
        <pc:sldMkLst>
          <pc:docMk/>
          <pc:sldMk cId="1803447766" sldId="2147479004"/>
        </pc:sldMkLst>
      </pc:sldChg>
      <pc:sldChg chg="addSp delSp modSp add del mod">
        <pc:chgData name="Dhoble, Yash" userId="2d236111-8f0b-4137-9ad1-ac0e199cce5f" providerId="ADAL" clId="{0098C3E3-B8A3-4B9B-8B1A-7FCF018B4211}" dt="2025-05-15T15:23:08.286" v="531" actId="478"/>
        <pc:sldMkLst>
          <pc:docMk/>
          <pc:sldMk cId="2428612395" sldId="2147479009"/>
        </pc:sldMkLst>
        <pc:spChg chg="mod ord">
          <ac:chgData name="Dhoble, Yash" userId="2d236111-8f0b-4137-9ad1-ac0e199cce5f" providerId="ADAL" clId="{0098C3E3-B8A3-4B9B-8B1A-7FCF018B4211}" dt="2025-05-14T16:29:18.814" v="216"/>
          <ac:spMkLst>
            <pc:docMk/>
            <pc:sldMk cId="2428612395" sldId="2147479009"/>
            <ac:spMk id="5" creationId="{8C5405A2-0E86-3FF2-4F9C-ACB451D5B676}"/>
          </ac:spMkLst>
        </pc:spChg>
        <pc:spChg chg="mod ord">
          <ac:chgData name="Dhoble, Yash" userId="2d236111-8f0b-4137-9ad1-ac0e199cce5f" providerId="ADAL" clId="{0098C3E3-B8A3-4B9B-8B1A-7FCF018B4211}" dt="2025-05-14T16:29:18.814" v="218"/>
          <ac:spMkLst>
            <pc:docMk/>
            <pc:sldMk cId="2428612395" sldId="2147479009"/>
            <ac:spMk id="6" creationId="{FB92D022-A52C-79DC-761D-2730EE1BC283}"/>
          </ac:spMkLst>
        </pc:spChg>
        <pc:spChg chg="mod ord">
          <ac:chgData name="Dhoble, Yash" userId="2d236111-8f0b-4137-9ad1-ac0e199cce5f" providerId="ADAL" clId="{0098C3E3-B8A3-4B9B-8B1A-7FCF018B4211}" dt="2025-05-14T16:29:18.814" v="212"/>
          <ac:spMkLst>
            <pc:docMk/>
            <pc:sldMk cId="2428612395" sldId="2147479009"/>
            <ac:spMk id="13" creationId="{A782A90F-529C-4F59-A8AA-CC7185D0CE0B}"/>
          </ac:spMkLst>
        </pc:spChg>
        <pc:spChg chg="mod ord">
          <ac:chgData name="Dhoble, Yash" userId="2d236111-8f0b-4137-9ad1-ac0e199cce5f" providerId="ADAL" clId="{0098C3E3-B8A3-4B9B-8B1A-7FCF018B4211}" dt="2025-05-14T16:29:18.814" v="220"/>
          <ac:spMkLst>
            <pc:docMk/>
            <pc:sldMk cId="2428612395" sldId="2147479009"/>
            <ac:spMk id="16" creationId="{45C0840D-5669-F05B-C466-47181351F990}"/>
          </ac:spMkLst>
        </pc:spChg>
        <pc:spChg chg="mod ord">
          <ac:chgData name="Dhoble, Yash" userId="2d236111-8f0b-4137-9ad1-ac0e199cce5f" providerId="ADAL" clId="{0098C3E3-B8A3-4B9B-8B1A-7FCF018B4211}" dt="2025-05-14T16:29:18.824" v="222"/>
          <ac:spMkLst>
            <pc:docMk/>
            <pc:sldMk cId="2428612395" sldId="2147479009"/>
            <ac:spMk id="18" creationId="{1243FCDE-A92B-6495-40F2-A9454FDABF1B}"/>
          </ac:spMkLst>
        </pc:spChg>
        <pc:graphicFrameChg chg="mod">
          <ac:chgData name="Dhoble, Yash" userId="2d236111-8f0b-4137-9ad1-ac0e199cce5f" providerId="ADAL" clId="{0098C3E3-B8A3-4B9B-8B1A-7FCF018B4211}" dt="2025-05-14T16:29:18.828" v="232"/>
          <ac:graphicFrameMkLst>
            <pc:docMk/>
            <pc:sldMk cId="2428612395" sldId="2147479009"/>
            <ac:graphicFrameMk id="11" creationId="{80C8B3FB-8529-6795-5BDC-B78C556D9BA8}"/>
          </ac:graphicFrameMkLst>
        </pc:graphicFrameChg>
        <pc:cxnChg chg="mod ord">
          <ac:chgData name="Dhoble, Yash" userId="2d236111-8f0b-4137-9ad1-ac0e199cce5f" providerId="ADAL" clId="{0098C3E3-B8A3-4B9B-8B1A-7FCF018B4211}" dt="2025-05-14T16:29:18.814" v="214"/>
          <ac:cxnSpMkLst>
            <pc:docMk/>
            <pc:sldMk cId="2428612395" sldId="2147479009"/>
            <ac:cxnSpMk id="14" creationId="{6ACB0798-52F2-727A-BB9A-E13801D5242B}"/>
          </ac:cxnSpMkLst>
        </pc:cxnChg>
      </pc:sldChg>
      <pc:sldChg chg="addSp delSp modSp add del mod">
        <pc:chgData name="Dhoble, Yash" userId="2d236111-8f0b-4137-9ad1-ac0e199cce5f" providerId="ADAL" clId="{0098C3E3-B8A3-4B9B-8B1A-7FCF018B4211}" dt="2025-05-15T15:40:55.522" v="557" actId="478"/>
        <pc:sldMkLst>
          <pc:docMk/>
          <pc:sldMk cId="2194410740" sldId="2147479010"/>
        </pc:sldMkLst>
      </pc:sldChg>
      <pc:sldChg chg="addSp delSp add del mod">
        <pc:chgData name="Dhoble, Yash" userId="2d236111-8f0b-4137-9ad1-ac0e199cce5f" providerId="ADAL" clId="{0098C3E3-B8A3-4B9B-8B1A-7FCF018B4211}" dt="2025-05-15T16:26:26.795" v="561" actId="478"/>
        <pc:sldMkLst>
          <pc:docMk/>
          <pc:sldMk cId="4116765194" sldId="2147479011"/>
        </pc:sldMkLst>
      </pc:sldChg>
      <pc:sldChg chg="addSp delSp modSp add del mod">
        <pc:chgData name="Dhoble, Yash" userId="2d236111-8f0b-4137-9ad1-ac0e199cce5f" providerId="ADAL" clId="{0098C3E3-B8A3-4B9B-8B1A-7FCF018B4211}" dt="2025-05-16T10:27:26.779" v="607" actId="478"/>
        <pc:sldMkLst>
          <pc:docMk/>
          <pc:sldMk cId="2654804825" sldId="2147479014"/>
        </pc:sldMkLst>
        <pc:spChg chg="mod ord">
          <ac:chgData name="Dhoble, Yash" userId="2d236111-8f0b-4137-9ad1-ac0e199cce5f" providerId="ADAL" clId="{0098C3E3-B8A3-4B9B-8B1A-7FCF018B4211}" dt="2025-05-16T10:24:10.080" v="587"/>
          <ac:spMkLst>
            <pc:docMk/>
            <pc:sldMk cId="2654804825" sldId="2147479014"/>
            <ac:spMk id="2" creationId="{24313627-6C0A-2DAB-08BD-4B81DE470C73}"/>
          </ac:spMkLst>
        </pc:spChg>
        <pc:spChg chg="mod ord">
          <ac:chgData name="Dhoble, Yash" userId="2d236111-8f0b-4137-9ad1-ac0e199cce5f" providerId="ADAL" clId="{0098C3E3-B8A3-4B9B-8B1A-7FCF018B4211}" dt="2025-05-16T10:24:10.082" v="595"/>
          <ac:spMkLst>
            <pc:docMk/>
            <pc:sldMk cId="2654804825" sldId="2147479014"/>
            <ac:spMk id="4" creationId="{F710B03E-AA9C-3CC2-85BA-6A7615C86E3D}"/>
          </ac:spMkLst>
        </pc:spChg>
        <pc:spChg chg="mod ord">
          <ac:chgData name="Dhoble, Yash" userId="2d236111-8f0b-4137-9ad1-ac0e199cce5f" providerId="ADAL" clId="{0098C3E3-B8A3-4B9B-8B1A-7FCF018B4211}" dt="2025-05-16T10:24:10.080" v="589"/>
          <ac:spMkLst>
            <pc:docMk/>
            <pc:sldMk cId="2654804825" sldId="2147479014"/>
            <ac:spMk id="5" creationId="{8E7B3BE1-4AA0-59A2-0FA0-08DAD48A4EEF}"/>
          </ac:spMkLst>
        </pc:spChg>
        <pc:spChg chg="mod ord">
          <ac:chgData name="Dhoble, Yash" userId="2d236111-8f0b-4137-9ad1-ac0e199cce5f" providerId="ADAL" clId="{0098C3E3-B8A3-4B9B-8B1A-7FCF018B4211}" dt="2025-05-16T10:24:10.080" v="591"/>
          <ac:spMkLst>
            <pc:docMk/>
            <pc:sldMk cId="2654804825" sldId="2147479014"/>
            <ac:spMk id="6" creationId="{142D7739-9EC5-B3C5-FA3B-CB9243FE0678}"/>
          </ac:spMkLst>
        </pc:spChg>
        <pc:spChg chg="mod ord">
          <ac:chgData name="Dhoble, Yash" userId="2d236111-8f0b-4137-9ad1-ac0e199cce5f" providerId="ADAL" clId="{0098C3E3-B8A3-4B9B-8B1A-7FCF018B4211}" dt="2025-05-16T10:24:10.082" v="593"/>
          <ac:spMkLst>
            <pc:docMk/>
            <pc:sldMk cId="2654804825" sldId="2147479014"/>
            <ac:spMk id="8" creationId="{EDC14316-91E1-7BDD-F843-4AC9E51EE233}"/>
          </ac:spMkLst>
        </pc:spChg>
        <pc:spChg chg="mod ord">
          <ac:chgData name="Dhoble, Yash" userId="2d236111-8f0b-4137-9ad1-ac0e199cce5f" providerId="ADAL" clId="{0098C3E3-B8A3-4B9B-8B1A-7FCF018B4211}" dt="2025-05-16T10:24:10.078" v="583"/>
          <ac:spMkLst>
            <pc:docMk/>
            <pc:sldMk cId="2654804825" sldId="2147479014"/>
            <ac:spMk id="13" creationId="{51F5997F-1BFB-56BA-CE43-DF18FB26C5E4}"/>
          </ac:spMkLst>
        </pc:spChg>
        <pc:graphicFrameChg chg="mod">
          <ac:chgData name="Dhoble, Yash" userId="2d236111-8f0b-4137-9ad1-ac0e199cce5f" providerId="ADAL" clId="{0098C3E3-B8A3-4B9B-8B1A-7FCF018B4211}" dt="2025-05-16T10:24:10.085" v="605"/>
          <ac:graphicFrameMkLst>
            <pc:docMk/>
            <pc:sldMk cId="2654804825" sldId="2147479014"/>
            <ac:graphicFrameMk id="10" creationId="{0F4530A0-BF75-62DD-CD55-F1472DD6EB76}"/>
          </ac:graphicFrameMkLst>
        </pc:graphicFrameChg>
        <pc:cxnChg chg="mod ord">
          <ac:chgData name="Dhoble, Yash" userId="2d236111-8f0b-4137-9ad1-ac0e199cce5f" providerId="ADAL" clId="{0098C3E3-B8A3-4B9B-8B1A-7FCF018B4211}" dt="2025-05-16T10:24:10.078" v="585"/>
          <ac:cxnSpMkLst>
            <pc:docMk/>
            <pc:sldMk cId="2654804825" sldId="2147479014"/>
            <ac:cxnSpMk id="14" creationId="{76CD8BFB-23D0-AC3D-6F73-5993313CB2AB}"/>
          </ac:cxnSpMkLst>
        </pc:cxnChg>
      </pc:sldChg>
      <pc:sldChg chg="addSp delSp modSp add del mod">
        <pc:chgData name="Dhoble, Yash" userId="2d236111-8f0b-4137-9ad1-ac0e199cce5f" providerId="ADAL" clId="{0098C3E3-B8A3-4B9B-8B1A-7FCF018B4211}" dt="2025-05-16T11:32:02.747" v="712" actId="1036"/>
        <pc:sldMkLst>
          <pc:docMk/>
          <pc:sldMk cId="2949919722" sldId="2147479015"/>
        </pc:sldMkLst>
      </pc:sldChg>
      <pc:sldChg chg="addSp delSp modSp add del mod">
        <pc:chgData name="Dhoble, Yash" userId="2d236111-8f0b-4137-9ad1-ac0e199cce5f" providerId="ADAL" clId="{0098C3E3-B8A3-4B9B-8B1A-7FCF018B4211}" dt="2025-05-16T11:53:56.788" v="801" actId="478"/>
        <pc:sldMkLst>
          <pc:docMk/>
          <pc:sldMk cId="1305002006" sldId="2147479016"/>
        </pc:sldMkLst>
      </pc:sldChg>
      <pc:sldChg chg="add del">
        <pc:chgData name="Dhoble, Yash" userId="2d236111-8f0b-4137-9ad1-ac0e199cce5f" providerId="ADAL" clId="{0098C3E3-B8A3-4B9B-8B1A-7FCF018B4211}" dt="2025-05-16T11:35:53.719" v="713"/>
        <pc:sldMkLst>
          <pc:docMk/>
          <pc:sldMk cId="1440970298" sldId="2147479017"/>
        </pc:sldMkLst>
      </pc:sldChg>
    </pc:docChg>
  </pc:docChgLst>
  <pc:docChgLst>
    <pc:chgData name="Dhoble, Yash" userId="2d236111-8f0b-4137-9ad1-ac0e199cce5f" providerId="ADAL" clId="{0C440F5C-0481-4B8B-84AA-6C256E66B01C}"/>
    <pc:docChg chg="undo custSel modSld">
      <pc:chgData name="Dhoble, Yash" userId="2d236111-8f0b-4137-9ad1-ac0e199cce5f" providerId="ADAL" clId="{0C440F5C-0481-4B8B-84AA-6C256E66B01C}" dt="2025-07-11T12:25:31.900" v="1855" actId="478"/>
      <pc:docMkLst>
        <pc:docMk/>
      </pc:docMkLst>
      <pc:sldChg chg="addSp delSp modSp mod">
        <pc:chgData name="Dhoble, Yash" userId="2d236111-8f0b-4137-9ad1-ac0e199cce5f" providerId="ADAL" clId="{0C440F5C-0481-4B8B-84AA-6C256E66B01C}" dt="2025-07-11T10:13:40.981" v="902" actId="478"/>
        <pc:sldMkLst>
          <pc:docMk/>
          <pc:sldMk cId="2428612395" sldId="2147479009"/>
        </pc:sldMkLst>
        <pc:spChg chg="mod ord">
          <ac:chgData name="Dhoble, Yash" userId="2d236111-8f0b-4137-9ad1-ac0e199cce5f" providerId="ADAL" clId="{0C440F5C-0481-4B8B-84AA-6C256E66B01C}" dt="2025-07-11T10:09:19.307" v="883"/>
          <ac:spMkLst>
            <pc:docMk/>
            <pc:sldMk cId="2428612395" sldId="2147479009"/>
            <ac:spMk id="3" creationId="{71784CC6-4DE5-6370-FDC4-D4481974AE13}"/>
          </ac:spMkLst>
        </pc:spChg>
        <pc:spChg chg="mod ord">
          <ac:chgData name="Dhoble, Yash" userId="2d236111-8f0b-4137-9ad1-ac0e199cce5f" providerId="ADAL" clId="{0C440F5C-0481-4B8B-84AA-6C256E66B01C}" dt="2025-07-11T10:09:19.307" v="869"/>
          <ac:spMkLst>
            <pc:docMk/>
            <pc:sldMk cId="2428612395" sldId="2147479009"/>
            <ac:spMk id="5" creationId="{8C5405A2-0E86-3FF2-4F9C-ACB451D5B676}"/>
          </ac:spMkLst>
        </pc:spChg>
        <pc:spChg chg="mod ord">
          <ac:chgData name="Dhoble, Yash" userId="2d236111-8f0b-4137-9ad1-ac0e199cce5f" providerId="ADAL" clId="{0C440F5C-0481-4B8B-84AA-6C256E66B01C}" dt="2025-07-11T10:09:19.307" v="871"/>
          <ac:spMkLst>
            <pc:docMk/>
            <pc:sldMk cId="2428612395" sldId="2147479009"/>
            <ac:spMk id="6" creationId="{FB92D022-A52C-79DC-761D-2730EE1BC283}"/>
          </ac:spMkLst>
        </pc:spChg>
        <pc:spChg chg="mod ord">
          <ac:chgData name="Dhoble, Yash" userId="2d236111-8f0b-4137-9ad1-ac0e199cce5f" providerId="ADAL" clId="{0C440F5C-0481-4B8B-84AA-6C256E66B01C}" dt="2025-07-11T10:09:19.307" v="891"/>
          <ac:spMkLst>
            <pc:docMk/>
            <pc:sldMk cId="2428612395" sldId="2147479009"/>
            <ac:spMk id="7" creationId="{749DDFD4-6F5E-E9E6-F96D-D88681E33212}"/>
          </ac:spMkLst>
        </pc:spChg>
        <pc:spChg chg="add mod ord">
          <ac:chgData name="Dhoble, Yash" userId="2d236111-8f0b-4137-9ad1-ac0e199cce5f" providerId="ADAL" clId="{0C440F5C-0481-4B8B-84AA-6C256E66B01C}" dt="2025-07-11T10:09:19.307" v="877"/>
          <ac:spMkLst>
            <pc:docMk/>
            <pc:sldMk cId="2428612395" sldId="2147479009"/>
            <ac:spMk id="12" creationId="{5724FF02-C54C-2AFD-D60A-25E68877AF44}"/>
          </ac:spMkLst>
        </pc:spChg>
        <pc:spChg chg="mod ord">
          <ac:chgData name="Dhoble, Yash" userId="2d236111-8f0b-4137-9ad1-ac0e199cce5f" providerId="ADAL" clId="{0C440F5C-0481-4B8B-84AA-6C256E66B01C}" dt="2025-07-11T10:09:19.307" v="865"/>
          <ac:spMkLst>
            <pc:docMk/>
            <pc:sldMk cId="2428612395" sldId="2147479009"/>
            <ac:spMk id="13" creationId="{A782A90F-529C-4F59-A8AA-CC7185D0CE0B}"/>
          </ac:spMkLst>
        </pc:spChg>
        <pc:spChg chg="mod ord">
          <ac:chgData name="Dhoble, Yash" userId="2d236111-8f0b-4137-9ad1-ac0e199cce5f" providerId="ADAL" clId="{0C440F5C-0481-4B8B-84AA-6C256E66B01C}" dt="2025-07-11T10:09:19.307" v="873"/>
          <ac:spMkLst>
            <pc:docMk/>
            <pc:sldMk cId="2428612395" sldId="2147479009"/>
            <ac:spMk id="16" creationId="{45C0840D-5669-F05B-C466-47181351F990}"/>
          </ac:spMkLst>
        </pc:spChg>
        <pc:spChg chg="mod ord">
          <ac:chgData name="Dhoble, Yash" userId="2d236111-8f0b-4137-9ad1-ac0e199cce5f" providerId="ADAL" clId="{0C440F5C-0481-4B8B-84AA-6C256E66B01C}" dt="2025-07-11T10:09:19.307" v="875"/>
          <ac:spMkLst>
            <pc:docMk/>
            <pc:sldMk cId="2428612395" sldId="2147479009"/>
            <ac:spMk id="18" creationId="{1243FCDE-A92B-6495-40F2-A9454FDABF1B}"/>
          </ac:spMkLst>
        </pc:spChg>
        <pc:graphicFrameChg chg="mod">
          <ac:chgData name="Dhoble, Yash" userId="2d236111-8f0b-4137-9ad1-ac0e199cce5f" providerId="ADAL" clId="{0C440F5C-0481-4B8B-84AA-6C256E66B01C}" dt="2025-07-11T10:09:19.322" v="893"/>
          <ac:graphicFrameMkLst>
            <pc:docMk/>
            <pc:sldMk cId="2428612395" sldId="2147479009"/>
            <ac:graphicFrameMk id="11" creationId="{80C8B3FB-8529-6795-5BDC-B78C556D9BA8}"/>
          </ac:graphicFrameMkLst>
        </pc:graphicFrameChg>
        <pc:cxnChg chg="mod ord">
          <ac:chgData name="Dhoble, Yash" userId="2d236111-8f0b-4137-9ad1-ac0e199cce5f" providerId="ADAL" clId="{0C440F5C-0481-4B8B-84AA-6C256E66B01C}" dt="2025-07-11T10:09:19.307" v="867"/>
          <ac:cxnSpMkLst>
            <pc:docMk/>
            <pc:sldMk cId="2428612395" sldId="2147479009"/>
            <ac:cxnSpMk id="14" creationId="{6ACB0798-52F2-727A-BB9A-E13801D5242B}"/>
          </ac:cxnSpMkLst>
        </pc:cxnChg>
      </pc:sldChg>
      <pc:sldChg chg="addSp delSp modSp mod">
        <pc:chgData name="Dhoble, Yash" userId="2d236111-8f0b-4137-9ad1-ac0e199cce5f" providerId="ADAL" clId="{0C440F5C-0481-4B8B-84AA-6C256E66B01C}" dt="2025-07-11T10:26:59.644" v="1106" actId="478"/>
        <pc:sldMkLst>
          <pc:docMk/>
          <pc:sldMk cId="2194410740" sldId="2147479010"/>
        </pc:sldMkLst>
        <pc:spChg chg="mod ord">
          <ac:chgData name="Dhoble, Yash" userId="2d236111-8f0b-4137-9ad1-ac0e199cce5f" providerId="ADAL" clId="{0C440F5C-0481-4B8B-84AA-6C256E66B01C}" dt="2025-07-11T10:16:45.843" v="963"/>
          <ac:spMkLst>
            <pc:docMk/>
            <pc:sldMk cId="2194410740" sldId="2147479010"/>
            <ac:spMk id="2" creationId="{4D7EBFAD-77D5-3344-3C75-2AAD4C84C44A}"/>
          </ac:spMkLst>
        </pc:spChg>
        <pc:spChg chg="mod ord">
          <ac:chgData name="Dhoble, Yash" userId="2d236111-8f0b-4137-9ad1-ac0e199cce5f" providerId="ADAL" clId="{0C440F5C-0481-4B8B-84AA-6C256E66B01C}" dt="2025-07-11T10:16:45.843" v="965"/>
          <ac:spMkLst>
            <pc:docMk/>
            <pc:sldMk cId="2194410740" sldId="2147479010"/>
            <ac:spMk id="5" creationId="{0D7937CC-BAC4-1BF4-16AF-1479F4BC4386}"/>
          </ac:spMkLst>
        </pc:spChg>
        <pc:spChg chg="mod ord">
          <ac:chgData name="Dhoble, Yash" userId="2d236111-8f0b-4137-9ad1-ac0e199cce5f" providerId="ADAL" clId="{0C440F5C-0481-4B8B-84AA-6C256E66B01C}" dt="2025-07-11T10:16:45.858" v="967"/>
          <ac:spMkLst>
            <pc:docMk/>
            <pc:sldMk cId="2194410740" sldId="2147479010"/>
            <ac:spMk id="12" creationId="{17C37803-A4DA-962F-7622-FB48BF25890B}"/>
          </ac:spMkLst>
        </pc:spChg>
        <pc:spChg chg="mod ord">
          <ac:chgData name="Dhoble, Yash" userId="2d236111-8f0b-4137-9ad1-ac0e199cce5f" providerId="ADAL" clId="{0C440F5C-0481-4B8B-84AA-6C256E66B01C}" dt="2025-07-11T10:16:45.843" v="959"/>
          <ac:spMkLst>
            <pc:docMk/>
            <pc:sldMk cId="2194410740" sldId="2147479010"/>
            <ac:spMk id="13" creationId="{25BC0176-C846-AA63-A7A3-65B1ED634058}"/>
          </ac:spMkLst>
        </pc:spChg>
        <pc:spChg chg="mod ord">
          <ac:chgData name="Dhoble, Yash" userId="2d236111-8f0b-4137-9ad1-ac0e199cce5f" providerId="ADAL" clId="{0C440F5C-0481-4B8B-84AA-6C256E66B01C}" dt="2025-07-11T10:16:45.858" v="969"/>
          <ac:spMkLst>
            <pc:docMk/>
            <pc:sldMk cId="2194410740" sldId="2147479010"/>
            <ac:spMk id="16" creationId="{94CC5605-40CE-99AF-241C-5B9B627D9B41}"/>
          </ac:spMkLst>
        </pc:spChg>
        <pc:graphicFrameChg chg="mod">
          <ac:chgData name="Dhoble, Yash" userId="2d236111-8f0b-4137-9ad1-ac0e199cce5f" providerId="ADAL" clId="{0C440F5C-0481-4B8B-84AA-6C256E66B01C}" dt="2025-07-11T10:16:45.858" v="975"/>
          <ac:graphicFrameMkLst>
            <pc:docMk/>
            <pc:sldMk cId="2194410740" sldId="2147479010"/>
            <ac:graphicFrameMk id="7" creationId="{6DDFC22C-84A7-4DB0-29D9-8FA8F34E428D}"/>
          </ac:graphicFrameMkLst>
        </pc:graphicFrameChg>
        <pc:cxnChg chg="mod ord">
          <ac:chgData name="Dhoble, Yash" userId="2d236111-8f0b-4137-9ad1-ac0e199cce5f" providerId="ADAL" clId="{0C440F5C-0481-4B8B-84AA-6C256E66B01C}" dt="2025-07-11T10:16:45.843" v="961"/>
          <ac:cxnSpMkLst>
            <pc:docMk/>
            <pc:sldMk cId="2194410740" sldId="2147479010"/>
            <ac:cxnSpMk id="14" creationId="{4AABA340-7690-EDBC-A255-F11B39B59A09}"/>
          </ac:cxnSpMkLst>
        </pc:cxnChg>
      </pc:sldChg>
      <pc:sldChg chg="addSp delSp modSp mod">
        <pc:chgData name="Dhoble, Yash" userId="2d236111-8f0b-4137-9ad1-ac0e199cce5f" providerId="ADAL" clId="{0C440F5C-0481-4B8B-84AA-6C256E66B01C}" dt="2025-07-11T10:33:02.573" v="1180" actId="478"/>
        <pc:sldMkLst>
          <pc:docMk/>
          <pc:sldMk cId="4116765194" sldId="2147479011"/>
        </pc:sldMkLst>
        <pc:spChg chg="mod ord">
          <ac:chgData name="Dhoble, Yash" userId="2d236111-8f0b-4137-9ad1-ac0e199cce5f" providerId="ADAL" clId="{0C440F5C-0481-4B8B-84AA-6C256E66B01C}" dt="2025-07-11T10:30:32.790" v="1160"/>
          <ac:spMkLst>
            <pc:docMk/>
            <pc:sldMk cId="4116765194" sldId="2147479011"/>
            <ac:spMk id="2" creationId="{579CDB1D-D0C3-2666-2E3F-C6AF45EA897D}"/>
          </ac:spMkLst>
        </pc:spChg>
        <pc:spChg chg="mod ord">
          <ac:chgData name="Dhoble, Yash" userId="2d236111-8f0b-4137-9ad1-ac0e199cce5f" providerId="ADAL" clId="{0C440F5C-0481-4B8B-84AA-6C256E66B01C}" dt="2025-07-11T10:30:32.790" v="1162"/>
          <ac:spMkLst>
            <pc:docMk/>
            <pc:sldMk cId="4116765194" sldId="2147479011"/>
            <ac:spMk id="5" creationId="{25D66CF8-C205-B952-7B03-40FC8923FA27}"/>
          </ac:spMkLst>
        </pc:spChg>
        <pc:spChg chg="mod ord">
          <ac:chgData name="Dhoble, Yash" userId="2d236111-8f0b-4137-9ad1-ac0e199cce5f" providerId="ADAL" clId="{0C440F5C-0481-4B8B-84AA-6C256E66B01C}" dt="2025-07-11T10:30:32.790" v="1164"/>
          <ac:spMkLst>
            <pc:docMk/>
            <pc:sldMk cId="4116765194" sldId="2147479011"/>
            <ac:spMk id="9" creationId="{519575F0-6386-CDC8-EA0D-618A2EACDCFB}"/>
          </ac:spMkLst>
        </pc:spChg>
        <pc:spChg chg="mod ord">
          <ac:chgData name="Dhoble, Yash" userId="2d236111-8f0b-4137-9ad1-ac0e199cce5f" providerId="ADAL" clId="{0C440F5C-0481-4B8B-84AA-6C256E66B01C}" dt="2025-07-11T10:30:32.790" v="1156"/>
          <ac:spMkLst>
            <pc:docMk/>
            <pc:sldMk cId="4116765194" sldId="2147479011"/>
            <ac:spMk id="13" creationId="{C84B7A95-9649-3161-6A8A-7F06E05C3A49}"/>
          </ac:spMkLst>
        </pc:spChg>
        <pc:spChg chg="mod ord">
          <ac:chgData name="Dhoble, Yash" userId="2d236111-8f0b-4137-9ad1-ac0e199cce5f" providerId="ADAL" clId="{0C440F5C-0481-4B8B-84AA-6C256E66B01C}" dt="2025-07-11T10:30:32.790" v="1168"/>
          <ac:spMkLst>
            <pc:docMk/>
            <pc:sldMk cId="4116765194" sldId="2147479011"/>
            <ac:spMk id="18" creationId="{2B6FD15A-42AC-263A-16C0-CB267EBCFB6E}"/>
          </ac:spMkLst>
        </pc:spChg>
        <pc:grpChg chg="mod ord">
          <ac:chgData name="Dhoble, Yash" userId="2d236111-8f0b-4137-9ad1-ac0e199cce5f" providerId="ADAL" clId="{0C440F5C-0481-4B8B-84AA-6C256E66B01C}" dt="2025-07-11T10:30:32.790" v="1166"/>
          <ac:grpSpMkLst>
            <pc:docMk/>
            <pc:sldMk cId="4116765194" sldId="2147479011"/>
            <ac:grpSpMk id="3" creationId="{426910F2-B0EF-F476-3570-BC81440095BF}"/>
          </ac:grpSpMkLst>
        </pc:grpChg>
        <pc:graphicFrameChg chg="mod">
          <ac:chgData name="Dhoble, Yash" userId="2d236111-8f0b-4137-9ad1-ac0e199cce5f" providerId="ADAL" clId="{0C440F5C-0481-4B8B-84AA-6C256E66B01C}" dt="2025-07-11T10:30:32.790" v="1172"/>
          <ac:graphicFrameMkLst>
            <pc:docMk/>
            <pc:sldMk cId="4116765194" sldId="2147479011"/>
            <ac:graphicFrameMk id="12" creationId="{14B677D6-7D0C-343B-780B-57854255E56E}"/>
          </ac:graphicFrameMkLst>
        </pc:graphicFrameChg>
        <pc:cxnChg chg="mod ord">
          <ac:chgData name="Dhoble, Yash" userId="2d236111-8f0b-4137-9ad1-ac0e199cce5f" providerId="ADAL" clId="{0C440F5C-0481-4B8B-84AA-6C256E66B01C}" dt="2025-07-11T10:30:32.790" v="1158"/>
          <ac:cxnSpMkLst>
            <pc:docMk/>
            <pc:sldMk cId="4116765194" sldId="2147479011"/>
            <ac:cxnSpMk id="14" creationId="{F2DAE3FC-540B-12C7-D0EB-09D7AD6554BE}"/>
          </ac:cxnSpMkLst>
        </pc:cxnChg>
      </pc:sldChg>
      <pc:sldChg chg="addSp delSp modSp mod">
        <pc:chgData name="Dhoble, Yash" userId="2d236111-8f0b-4137-9ad1-ac0e199cce5f" providerId="ADAL" clId="{0C440F5C-0481-4B8B-84AA-6C256E66B01C}" dt="2025-07-11T11:56:15.822" v="1431" actId="478"/>
        <pc:sldMkLst>
          <pc:docMk/>
          <pc:sldMk cId="2654804825" sldId="2147479014"/>
        </pc:sldMkLst>
        <pc:spChg chg="mod ord">
          <ac:chgData name="Dhoble, Yash" userId="2d236111-8f0b-4137-9ad1-ac0e199cce5f" providerId="ADAL" clId="{0C440F5C-0481-4B8B-84AA-6C256E66B01C}" dt="2025-07-11T11:39:57.414" v="1275"/>
          <ac:spMkLst>
            <pc:docMk/>
            <pc:sldMk cId="2654804825" sldId="2147479014"/>
            <ac:spMk id="2" creationId="{24313627-6C0A-2DAB-08BD-4B81DE470C73}"/>
          </ac:spMkLst>
        </pc:spChg>
        <pc:spChg chg="mod ord">
          <ac:chgData name="Dhoble, Yash" userId="2d236111-8f0b-4137-9ad1-ac0e199cce5f" providerId="ADAL" clId="{0C440F5C-0481-4B8B-84AA-6C256E66B01C}" dt="2025-07-11T11:39:57.417" v="1283"/>
          <ac:spMkLst>
            <pc:docMk/>
            <pc:sldMk cId="2654804825" sldId="2147479014"/>
            <ac:spMk id="4" creationId="{F710B03E-AA9C-3CC2-85BA-6A7615C86E3D}"/>
          </ac:spMkLst>
        </pc:spChg>
        <pc:spChg chg="mod ord">
          <ac:chgData name="Dhoble, Yash" userId="2d236111-8f0b-4137-9ad1-ac0e199cce5f" providerId="ADAL" clId="{0C440F5C-0481-4B8B-84AA-6C256E66B01C}" dt="2025-07-11T11:39:57.415" v="1277"/>
          <ac:spMkLst>
            <pc:docMk/>
            <pc:sldMk cId="2654804825" sldId="2147479014"/>
            <ac:spMk id="5" creationId="{8E7B3BE1-4AA0-59A2-0FA0-08DAD48A4EEF}"/>
          </ac:spMkLst>
        </pc:spChg>
        <pc:spChg chg="mod ord">
          <ac:chgData name="Dhoble, Yash" userId="2d236111-8f0b-4137-9ad1-ac0e199cce5f" providerId="ADAL" clId="{0C440F5C-0481-4B8B-84AA-6C256E66B01C}" dt="2025-07-11T11:39:57.415" v="1279"/>
          <ac:spMkLst>
            <pc:docMk/>
            <pc:sldMk cId="2654804825" sldId="2147479014"/>
            <ac:spMk id="6" creationId="{142D7739-9EC5-B3C5-FA3B-CB9243FE0678}"/>
          </ac:spMkLst>
        </pc:spChg>
        <pc:spChg chg="mod ord">
          <ac:chgData name="Dhoble, Yash" userId="2d236111-8f0b-4137-9ad1-ac0e199cce5f" providerId="ADAL" clId="{0C440F5C-0481-4B8B-84AA-6C256E66B01C}" dt="2025-07-11T11:39:57.416" v="1281"/>
          <ac:spMkLst>
            <pc:docMk/>
            <pc:sldMk cId="2654804825" sldId="2147479014"/>
            <ac:spMk id="8" creationId="{EDC14316-91E1-7BDD-F843-4AC9E51EE233}"/>
          </ac:spMkLst>
        </pc:spChg>
        <pc:spChg chg="mod ord">
          <ac:chgData name="Dhoble, Yash" userId="2d236111-8f0b-4137-9ad1-ac0e199cce5f" providerId="ADAL" clId="{0C440F5C-0481-4B8B-84AA-6C256E66B01C}" dt="2025-07-11T11:39:57.413" v="1271"/>
          <ac:spMkLst>
            <pc:docMk/>
            <pc:sldMk cId="2654804825" sldId="2147479014"/>
            <ac:spMk id="13" creationId="{51F5997F-1BFB-56BA-CE43-DF18FB26C5E4}"/>
          </ac:spMkLst>
        </pc:spChg>
        <pc:spChg chg="add mod">
          <ac:chgData name="Dhoble, Yash" userId="2d236111-8f0b-4137-9ad1-ac0e199cce5f" providerId="ADAL" clId="{0C440F5C-0481-4B8B-84AA-6C256E66B01C}" dt="2025-07-11T11:44:43.928" v="1388" actId="14100"/>
          <ac:spMkLst>
            <pc:docMk/>
            <pc:sldMk cId="2654804825" sldId="2147479014"/>
            <ac:spMk id="21" creationId="{6753D61F-83FB-820A-8854-6E5DC965757C}"/>
          </ac:spMkLst>
        </pc:spChg>
        <pc:graphicFrameChg chg="mod">
          <ac:chgData name="Dhoble, Yash" userId="2d236111-8f0b-4137-9ad1-ac0e199cce5f" providerId="ADAL" clId="{0C440F5C-0481-4B8B-84AA-6C256E66B01C}" dt="2025-07-11T11:39:57.420" v="1291"/>
          <ac:graphicFrameMkLst>
            <pc:docMk/>
            <pc:sldMk cId="2654804825" sldId="2147479014"/>
            <ac:graphicFrameMk id="10" creationId="{0F4530A0-BF75-62DD-CD55-F1472DD6EB76}"/>
          </ac:graphicFrameMkLst>
        </pc:graphicFrameChg>
        <pc:cxnChg chg="mod ord">
          <ac:chgData name="Dhoble, Yash" userId="2d236111-8f0b-4137-9ad1-ac0e199cce5f" providerId="ADAL" clId="{0C440F5C-0481-4B8B-84AA-6C256E66B01C}" dt="2025-07-11T11:39:57.413" v="1273"/>
          <ac:cxnSpMkLst>
            <pc:docMk/>
            <pc:sldMk cId="2654804825" sldId="2147479014"/>
            <ac:cxnSpMk id="14" creationId="{76CD8BFB-23D0-AC3D-6F73-5993313CB2AB}"/>
          </ac:cxnSpMkLst>
        </pc:cxnChg>
      </pc:sldChg>
      <pc:sldChg chg="addSp delSp modSp mod">
        <pc:chgData name="Dhoble, Yash" userId="2d236111-8f0b-4137-9ad1-ac0e199cce5f" providerId="ADAL" clId="{0C440F5C-0481-4B8B-84AA-6C256E66B01C}" dt="2025-07-11T12:16:02.007" v="1759" actId="478"/>
        <pc:sldMkLst>
          <pc:docMk/>
          <pc:sldMk cId="2949919722" sldId="2147479015"/>
        </pc:sldMkLst>
      </pc:sldChg>
      <pc:sldChg chg="addSp delSp modSp mod">
        <pc:chgData name="Dhoble, Yash" userId="2d236111-8f0b-4137-9ad1-ac0e199cce5f" providerId="ADAL" clId="{0C440F5C-0481-4B8B-84AA-6C256E66B01C}" dt="2025-07-11T12:25:31.900" v="1855" actId="478"/>
        <pc:sldMkLst>
          <pc:docMk/>
          <pc:sldMk cId="1305002006" sldId="2147479016"/>
        </pc:sldMkLst>
      </pc:sldChg>
    </pc:docChg>
  </pc:docChgLst>
  <pc:docChgLst>
    <pc:chgData name="Dhoble, Yash" userId="2d236111-8f0b-4137-9ad1-ac0e199cce5f" providerId="ADAL" clId="{ABEFD394-3B1E-47E5-B6F9-AEFF669E4766}"/>
    <pc:docChg chg="undo custSel modSld">
      <pc:chgData name="Dhoble, Yash" userId="2d236111-8f0b-4137-9ad1-ac0e199cce5f" providerId="ADAL" clId="{ABEFD394-3B1E-47E5-B6F9-AEFF669E4766}" dt="2025-06-27T06:08:50.789" v="296" actId="478"/>
      <pc:docMkLst>
        <pc:docMk/>
      </pc:docMkLst>
      <pc:sldChg chg="addSp delSp modSp mod">
        <pc:chgData name="Dhoble, Yash" userId="2d236111-8f0b-4137-9ad1-ac0e199cce5f" providerId="ADAL" clId="{ABEFD394-3B1E-47E5-B6F9-AEFF669E4766}" dt="2025-06-27T06:08:50.789" v="296" actId="478"/>
        <pc:sldMkLst>
          <pc:docMk/>
          <pc:sldMk cId="2428612395" sldId="2147479009"/>
        </pc:sldMkLst>
        <pc:spChg chg="add mod">
          <ac:chgData name="Dhoble, Yash" userId="2d236111-8f0b-4137-9ad1-ac0e199cce5f" providerId="ADAL" clId="{ABEFD394-3B1E-47E5-B6F9-AEFF669E4766}" dt="2025-06-27T06:08:42.142" v="290"/>
          <ac:spMkLst>
            <pc:docMk/>
            <pc:sldMk cId="2428612395" sldId="2147479009"/>
            <ac:spMk id="3" creationId="{71784CC6-4DE5-6370-FDC4-D4481974AE13}"/>
          </ac:spMkLst>
        </pc:spChg>
        <pc:spChg chg="mod ord">
          <ac:chgData name="Dhoble, Yash" userId="2d236111-8f0b-4137-9ad1-ac0e199cce5f" providerId="ADAL" clId="{ABEFD394-3B1E-47E5-B6F9-AEFF669E4766}" dt="2025-06-26T08:37:28.585" v="172"/>
          <ac:spMkLst>
            <pc:docMk/>
            <pc:sldMk cId="2428612395" sldId="2147479009"/>
            <ac:spMk id="5" creationId="{8C5405A2-0E86-3FF2-4F9C-ACB451D5B676}"/>
          </ac:spMkLst>
        </pc:spChg>
        <pc:spChg chg="mod ord">
          <ac:chgData name="Dhoble, Yash" userId="2d236111-8f0b-4137-9ad1-ac0e199cce5f" providerId="ADAL" clId="{ABEFD394-3B1E-47E5-B6F9-AEFF669E4766}" dt="2025-06-26T08:37:28.585" v="174"/>
          <ac:spMkLst>
            <pc:docMk/>
            <pc:sldMk cId="2428612395" sldId="2147479009"/>
            <ac:spMk id="6" creationId="{FB92D022-A52C-79DC-761D-2730EE1BC283}"/>
          </ac:spMkLst>
        </pc:spChg>
        <pc:spChg chg="add mod">
          <ac:chgData name="Dhoble, Yash" userId="2d236111-8f0b-4137-9ad1-ac0e199cce5f" providerId="ADAL" clId="{ABEFD394-3B1E-47E5-B6F9-AEFF669E4766}" dt="2025-06-27T06:08:42.142" v="290"/>
          <ac:spMkLst>
            <pc:docMk/>
            <pc:sldMk cId="2428612395" sldId="2147479009"/>
            <ac:spMk id="7" creationId="{749DDFD4-6F5E-E9E6-F96D-D88681E33212}"/>
          </ac:spMkLst>
        </pc:spChg>
        <pc:spChg chg="mod ord">
          <ac:chgData name="Dhoble, Yash" userId="2d236111-8f0b-4137-9ad1-ac0e199cce5f" providerId="ADAL" clId="{ABEFD394-3B1E-47E5-B6F9-AEFF669E4766}" dt="2025-06-26T08:37:28.585" v="168"/>
          <ac:spMkLst>
            <pc:docMk/>
            <pc:sldMk cId="2428612395" sldId="2147479009"/>
            <ac:spMk id="13" creationId="{A782A90F-529C-4F59-A8AA-CC7185D0CE0B}"/>
          </ac:spMkLst>
        </pc:spChg>
        <pc:spChg chg="mod ord">
          <ac:chgData name="Dhoble, Yash" userId="2d236111-8f0b-4137-9ad1-ac0e199cce5f" providerId="ADAL" clId="{ABEFD394-3B1E-47E5-B6F9-AEFF669E4766}" dt="2025-06-26T08:37:28.585" v="176"/>
          <ac:spMkLst>
            <pc:docMk/>
            <pc:sldMk cId="2428612395" sldId="2147479009"/>
            <ac:spMk id="16" creationId="{45C0840D-5669-F05B-C466-47181351F990}"/>
          </ac:spMkLst>
        </pc:spChg>
        <pc:spChg chg="mod ord">
          <ac:chgData name="Dhoble, Yash" userId="2d236111-8f0b-4137-9ad1-ac0e199cce5f" providerId="ADAL" clId="{ABEFD394-3B1E-47E5-B6F9-AEFF669E4766}" dt="2025-06-26T08:37:28.585" v="178"/>
          <ac:spMkLst>
            <pc:docMk/>
            <pc:sldMk cId="2428612395" sldId="2147479009"/>
            <ac:spMk id="18" creationId="{1243FCDE-A92B-6495-40F2-A9454FDABF1B}"/>
          </ac:spMkLst>
        </pc:spChg>
        <pc:graphicFrameChg chg="mod">
          <ac:chgData name="Dhoble, Yash" userId="2d236111-8f0b-4137-9ad1-ac0e199cce5f" providerId="ADAL" clId="{ABEFD394-3B1E-47E5-B6F9-AEFF669E4766}" dt="2025-06-26T08:37:28.585" v="186"/>
          <ac:graphicFrameMkLst>
            <pc:docMk/>
            <pc:sldMk cId="2428612395" sldId="2147479009"/>
            <ac:graphicFrameMk id="11" creationId="{80C8B3FB-8529-6795-5BDC-B78C556D9BA8}"/>
          </ac:graphicFrameMkLst>
        </pc:graphicFrameChg>
        <pc:cxnChg chg="mod ord">
          <ac:chgData name="Dhoble, Yash" userId="2d236111-8f0b-4137-9ad1-ac0e199cce5f" providerId="ADAL" clId="{ABEFD394-3B1E-47E5-B6F9-AEFF669E4766}" dt="2025-06-26T08:37:28.585" v="170"/>
          <ac:cxnSpMkLst>
            <pc:docMk/>
            <pc:sldMk cId="2428612395" sldId="2147479009"/>
            <ac:cxnSpMk id="14" creationId="{6ACB0798-52F2-727A-BB9A-E13801D5242B}"/>
          </ac:cxnSpMkLst>
        </pc:cxnChg>
      </pc:sldChg>
      <pc:sldChg chg="addSp delSp modSp mod">
        <pc:chgData name="Dhoble, Yash" userId="2d236111-8f0b-4137-9ad1-ac0e199cce5f" providerId="ADAL" clId="{ABEFD394-3B1E-47E5-B6F9-AEFF669E4766}" dt="2025-06-26T15:10:13.331" v="278" actId="478"/>
        <pc:sldMkLst>
          <pc:docMk/>
          <pc:sldMk cId="2194410740" sldId="2147479010"/>
        </pc:sldMkLst>
      </pc:sldChg>
      <pc:sldChg chg="addSp delSp modSp mod">
        <pc:chgData name="Dhoble, Yash" userId="2d236111-8f0b-4137-9ad1-ac0e199cce5f" providerId="ADAL" clId="{ABEFD394-3B1E-47E5-B6F9-AEFF669E4766}" dt="2025-06-26T15:10:15.610" v="279" actId="478"/>
        <pc:sldMkLst>
          <pc:docMk/>
          <pc:sldMk cId="4116765194" sldId="2147479011"/>
        </pc:sldMkLst>
      </pc:sldChg>
      <pc:sldChg chg="addSp delSp modSp mod">
        <pc:chgData name="Dhoble, Yash" userId="2d236111-8f0b-4137-9ad1-ac0e199cce5f" providerId="ADAL" clId="{ABEFD394-3B1E-47E5-B6F9-AEFF669E4766}" dt="2025-06-26T15:10:18.813" v="282" actId="478"/>
        <pc:sldMkLst>
          <pc:docMk/>
          <pc:sldMk cId="2654804825" sldId="2147479014"/>
        </pc:sldMkLst>
      </pc:sldChg>
      <pc:sldChg chg="addSp delSp modSp mod">
        <pc:chgData name="Dhoble, Yash" userId="2d236111-8f0b-4137-9ad1-ac0e199cce5f" providerId="ADAL" clId="{ABEFD394-3B1E-47E5-B6F9-AEFF669E4766}" dt="2025-06-26T15:10:22.238" v="285" actId="478"/>
        <pc:sldMkLst>
          <pc:docMk/>
          <pc:sldMk cId="2949919722" sldId="2147479015"/>
        </pc:sldMkLst>
      </pc:sldChg>
      <pc:sldChg chg="addSp delSp modSp mod">
        <pc:chgData name="Dhoble, Yash" userId="2d236111-8f0b-4137-9ad1-ac0e199cce5f" providerId="ADAL" clId="{ABEFD394-3B1E-47E5-B6F9-AEFF669E4766}" dt="2025-06-26T15:10:26.273" v="288" actId="478"/>
        <pc:sldMkLst>
          <pc:docMk/>
          <pc:sldMk cId="1305002006" sldId="21474790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nummernplatzhalter 4"/>
          <p:cNvSpPr>
            <a:spLocks noGrp="1"/>
          </p:cNvSpPr>
          <p:nvPr>
            <p:ph type="sldNum" sz="quarter" idx="3"/>
          </p:nvPr>
        </p:nvSpPr>
        <p:spPr bwMode="gray">
          <a:xfrm>
            <a:off x="5854824" y="9372382"/>
            <a:ext cx="347663" cy="144000"/>
          </a:xfrm>
          <a:prstGeom prst="rect">
            <a:avLst/>
          </a:prstGeom>
          <a:noFill/>
        </p:spPr>
        <p:txBody>
          <a:bodyPr vert="horz" lIns="0" tIns="0" rIns="72000" bIns="0" rtlCol="0" anchor="ctr"/>
          <a:lstStyle>
            <a:lvl1pPr algn="r">
              <a:defRPr sz="1200">
                <a:latin typeface="Arial" panose="020B0604020202020204" pitchFamily="34" charset="0"/>
              </a:defRPr>
            </a:lvl1pPr>
          </a:lstStyle>
          <a:p>
            <a:fld id="{CD0EE599-4391-4FCD-9E77-04DAE423D73A}" type="slidenum">
              <a:rPr lang="en-GB" sz="800" smtClean="0"/>
              <a:pPr/>
              <a:t>‹#›</a:t>
            </a:fld>
            <a:endParaRPr lang="en-GB" sz="800"/>
          </a:p>
        </p:txBody>
      </p:sp>
    </p:spTree>
    <p:extLst>
      <p:ext uri="{BB962C8B-B14F-4D97-AF65-F5344CB8AC3E}">
        <p14:creationId xmlns:p14="http://schemas.microsoft.com/office/powerpoint/2010/main" val="4183281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358775" y="555625"/>
            <a:ext cx="5905500" cy="3322058"/>
          </a:xfrm>
          <a:prstGeom prst="rect">
            <a:avLst/>
          </a:prstGeom>
          <a:noFill/>
          <a:ln w="6350">
            <a:solidFill>
              <a:schemeClr val="tx2"/>
            </a:solidFill>
          </a:ln>
        </p:spPr>
        <p:txBody>
          <a:bodyPr vert="horz" lIns="91440" tIns="45720" rIns="91440" bIns="45720" rtlCol="0" anchor="ctr"/>
          <a:lstStyle/>
          <a:p>
            <a:endParaRPr lang="en-GB" noProof="0"/>
          </a:p>
        </p:txBody>
      </p:sp>
      <p:sp>
        <p:nvSpPr>
          <p:cNvPr id="8" name="Notes Placeholder 7"/>
          <p:cNvSpPr>
            <a:spLocks noGrp="1"/>
          </p:cNvSpPr>
          <p:nvPr>
            <p:ph type="body" sz="quarter" idx="3"/>
          </p:nvPr>
        </p:nvSpPr>
        <p:spPr>
          <a:xfrm>
            <a:off x="358775" y="4227513"/>
            <a:ext cx="5905499" cy="5008312"/>
          </a:xfrm>
          <a:prstGeom prst="rect">
            <a:avLst/>
          </a:prstGeom>
        </p:spPr>
        <p:txBody>
          <a:bodyPr vert="horz" lIns="0" tIns="0" rIns="0" bIns="0" rtlCol="0"/>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9209783"/>
      </p:ext>
    </p:extLst>
  </p:cSld>
  <p:clrMap bg1="lt1" tx1="dk1" bg2="lt2" tx2="dk2" accent1="accent1" accent2="accent2" accent3="accent3" accent4="accent4" accent5="accent5" accent6="accent6" hlink="hlink" folHlink="folHlink"/>
  <p:hf hdr="0" ftr="0" dt="0"/>
  <p:notesStyle>
    <a:lvl1pPr marL="0" algn="l" defTabSz="914034" rtl="0" eaLnBrk="1" latinLnBrk="0" hangingPunct="1">
      <a:spcBef>
        <a:spcPts val="300"/>
      </a:spcBef>
      <a:spcAft>
        <a:spcPts val="300"/>
      </a:spcAft>
      <a:defRPr sz="1200" b="0" kern="1200">
        <a:solidFill>
          <a:schemeClr val="tx2"/>
        </a:solidFill>
        <a:latin typeface="Arial" panose="020B0604020202020204" pitchFamily="34" charset="0"/>
        <a:ea typeface="+mn-ea"/>
        <a:cs typeface="+mn-cs"/>
      </a:defRPr>
    </a:lvl1pPr>
    <a:lvl2pPr marL="0" indent="0" algn="l" defTabSz="914034" rtl="0" eaLnBrk="1" latinLnBrk="0" hangingPunct="1">
      <a:spcBef>
        <a:spcPts val="300"/>
      </a:spcBef>
      <a:spcAft>
        <a:spcPts val="300"/>
      </a:spcAft>
      <a:defRPr sz="1200" b="1" kern="1200">
        <a:solidFill>
          <a:schemeClr val="tx2"/>
        </a:solidFill>
        <a:latin typeface="Arial" panose="020B0604020202020204" pitchFamily="34" charset="0"/>
        <a:ea typeface="+mn-ea"/>
        <a:cs typeface="+mn-cs"/>
      </a:defRPr>
    </a:lvl2pPr>
    <a:lvl3pPr marL="180000" indent="-180000" algn="l" defTabSz="914034" rtl="0" eaLnBrk="1" latinLnBrk="0" hangingPunct="1">
      <a:spcBef>
        <a:spcPts val="300"/>
      </a:spcBef>
      <a:spcAft>
        <a:spcPts val="300"/>
      </a:spcAft>
      <a:buClr>
        <a:schemeClr val="accent6"/>
      </a:buClr>
      <a:buFont typeface="Wingdings" panose="05000000000000000000" pitchFamily="2" charset="2"/>
      <a:buChar char="§"/>
      <a:defRPr sz="1200" kern="1200">
        <a:solidFill>
          <a:schemeClr val="tx2"/>
        </a:solidFill>
        <a:latin typeface="Arial" panose="020B0604020202020204" pitchFamily="34" charset="0"/>
        <a:ea typeface="+mn-ea"/>
        <a:cs typeface="+mn-cs"/>
      </a:defRPr>
    </a:lvl3pPr>
    <a:lvl4pPr marL="360000" indent="-180000" algn="l" defTabSz="914034" rtl="0" eaLnBrk="1" latinLnBrk="0" hangingPunct="1">
      <a:spcBef>
        <a:spcPts val="300"/>
      </a:spcBef>
      <a:spcAft>
        <a:spcPts val="300"/>
      </a:spcAft>
      <a:buClr>
        <a:schemeClr val="accent6"/>
      </a:buClr>
      <a:buFont typeface="Arial" panose="020B0604020202020204" pitchFamily="34" charset="0"/>
      <a:buChar char="–"/>
      <a:defRPr sz="1200" kern="1200">
        <a:solidFill>
          <a:schemeClr val="tx2"/>
        </a:solidFill>
        <a:latin typeface="Arial" panose="020B0604020202020204" pitchFamily="34" charset="0"/>
        <a:ea typeface="+mn-ea"/>
        <a:cs typeface="+mn-cs"/>
      </a:defRPr>
    </a:lvl4pPr>
    <a:lvl5pPr marL="540000" indent="-180000" algn="l" defTabSz="914034" rtl="0" eaLnBrk="1" latinLnBrk="0" hangingPunct="1">
      <a:spcBef>
        <a:spcPts val="300"/>
      </a:spcBef>
      <a:spcAft>
        <a:spcPts val="300"/>
      </a:spcAft>
      <a:buClr>
        <a:schemeClr val="accent6"/>
      </a:buClr>
      <a:buFont typeface="Arial" panose="020B0604020202020204" pitchFamily="34" charset="0"/>
      <a:buChar char="•"/>
      <a:defRPr sz="1200" kern="1200">
        <a:solidFill>
          <a:schemeClr val="tx2"/>
        </a:solidFill>
        <a:latin typeface="Arial" panose="020B0604020202020204" pitchFamily="34" charset="0"/>
        <a:ea typeface="+mn-ea"/>
        <a:cs typeface="+mn-cs"/>
      </a:defRPr>
    </a:lvl5pPr>
    <a:lvl6pPr marL="0" indent="0" algn="l" defTabSz="914034" rtl="0" eaLnBrk="1" latinLnBrk="0" hangingPunct="1">
      <a:spcBef>
        <a:spcPts val="300"/>
      </a:spcBef>
      <a:spcAft>
        <a:spcPts val="300"/>
      </a:spcAft>
      <a:defRPr sz="1400" b="1" kern="1200">
        <a:solidFill>
          <a:schemeClr val="accent6"/>
        </a:solidFill>
        <a:latin typeface="+mn-lt"/>
        <a:ea typeface="+mn-ea"/>
        <a:cs typeface="+mn-cs"/>
      </a:defRPr>
    </a:lvl6pPr>
    <a:lvl7pPr marL="0" indent="0" algn="l" defTabSz="914034" rtl="0" eaLnBrk="1" latinLnBrk="0" hangingPunct="1">
      <a:spcBef>
        <a:spcPts val="300"/>
      </a:spcBef>
      <a:spcAft>
        <a:spcPts val="300"/>
      </a:spcAft>
      <a:defRPr sz="1400" b="1" kern="1200">
        <a:solidFill>
          <a:schemeClr val="accent1"/>
        </a:solidFill>
        <a:latin typeface="+mn-lt"/>
        <a:ea typeface="+mn-ea"/>
        <a:cs typeface="+mn-cs"/>
      </a:defRPr>
    </a:lvl7pPr>
    <a:lvl8pPr marL="0" indent="0" algn="l" defTabSz="914034" rtl="0" eaLnBrk="1" latinLnBrk="0" hangingPunct="1">
      <a:spcBef>
        <a:spcPts val="300"/>
      </a:spcBef>
      <a:spcAft>
        <a:spcPts val="300"/>
      </a:spcAft>
      <a:defRPr sz="800" b="0" kern="1200">
        <a:solidFill>
          <a:schemeClr val="tx2"/>
        </a:solidFill>
        <a:latin typeface="+mn-lt"/>
        <a:ea typeface="+mn-ea"/>
        <a:cs typeface="+mn-cs"/>
      </a:defRPr>
    </a:lvl8pPr>
    <a:lvl9pPr marL="0" indent="0" algn="l" defTabSz="914034" rtl="0" eaLnBrk="1" latinLnBrk="0" hangingPunct="1">
      <a:spcBef>
        <a:spcPts val="300"/>
      </a:spcBef>
      <a:spcAft>
        <a:spcPts val="300"/>
      </a:spcAft>
      <a:defRPr sz="800" b="0" kern="1200">
        <a:solidFill>
          <a:schemeClr val="tx2"/>
        </a:solidFill>
        <a:latin typeface="+mn-lt"/>
        <a:ea typeface="+mn-ea"/>
        <a:cs typeface="+mn-cs"/>
      </a:defRPr>
    </a:lvl9pPr>
  </p:notesStyle>
  <p:extLst>
    <p:ext uri="{620B2872-D7B9-4A21-9093-7833F8D536E1}">
      <p15:sldGuideLst xmlns:p15="http://schemas.microsoft.com/office/powerpoint/2012/main">
        <p15:guide id="1" orient="horz" pos="350" userDrawn="1">
          <p15:clr>
            <a:srgbClr val="F26B43"/>
          </p15:clr>
        </p15:guide>
        <p15:guide id="2" pos="226" userDrawn="1">
          <p15:clr>
            <a:srgbClr val="F26B43"/>
          </p15:clr>
        </p15:guide>
        <p15:guide id="3" pos="3946" userDrawn="1">
          <p15:clr>
            <a:srgbClr val="F26B43"/>
          </p15:clr>
        </p15:guide>
        <p15:guide id="4" orient="horz" pos="2436" userDrawn="1">
          <p15:clr>
            <a:srgbClr val="F26B43"/>
          </p15:clr>
        </p15:guide>
        <p15:guide id="5" orient="horz" pos="2663"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58775" y="555625"/>
            <a:ext cx="5905500" cy="3322638"/>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420226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8775" y="555625"/>
            <a:ext cx="5905500" cy="3322638"/>
          </a:xfrm>
        </p:spPr>
      </p:sp>
      <p:sp>
        <p:nvSpPr>
          <p:cNvPr id="3" name="Notes Placeholder 2"/>
          <p:cNvSpPr>
            <a:spLocks noGrp="1"/>
          </p:cNvSpPr>
          <p:nvPr>
            <p:ph type="body" idx="1"/>
          </p:nvPr>
        </p:nvSpPr>
        <p:spPr/>
        <p:txBody>
          <a:bodyPr/>
          <a:lstStyle/>
          <a:p>
            <a:pPr marL="171450" indent="-171450">
              <a:buFontTx/>
              <a:buChar char="-"/>
            </a:pPr>
            <a:r>
              <a:rPr lang="de-DE"/>
              <a:t>Add total port call number to Share of Voyages Started on Time. </a:t>
            </a:r>
          </a:p>
          <a:p>
            <a:pPr marL="171450" indent="-171450">
              <a:buFontTx/>
              <a:buChar char="-"/>
            </a:pPr>
            <a:endParaRPr lang="en-DE"/>
          </a:p>
        </p:txBody>
      </p:sp>
    </p:spTree>
    <p:extLst>
      <p:ext uri="{BB962C8B-B14F-4D97-AF65-F5344CB8AC3E}">
        <p14:creationId xmlns:p14="http://schemas.microsoft.com/office/powerpoint/2010/main" val="284905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8775" y="555625"/>
            <a:ext cx="5905500" cy="3322638"/>
          </a:xfrm>
        </p:spPr>
      </p:sp>
      <p:sp>
        <p:nvSpPr>
          <p:cNvPr id="3" name="Notes Placeholder 2"/>
          <p:cNvSpPr>
            <a:spLocks noGrp="1"/>
          </p:cNvSpPr>
          <p:nvPr>
            <p:ph type="body" idx="1"/>
          </p:nvPr>
        </p:nvSpPr>
        <p:spPr/>
        <p:txBody>
          <a:bodyPr/>
          <a:lstStyle/>
          <a:p>
            <a:r>
              <a:rPr lang="de-DE" dirty="0"/>
              <a:t>- Only Gemini</a:t>
            </a:r>
            <a:endParaRPr lang="en-DE" dirty="0"/>
          </a:p>
        </p:txBody>
      </p:sp>
    </p:spTree>
    <p:extLst>
      <p:ext uri="{BB962C8B-B14F-4D97-AF65-F5344CB8AC3E}">
        <p14:creationId xmlns:p14="http://schemas.microsoft.com/office/powerpoint/2010/main" val="1662055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8775" y="555625"/>
            <a:ext cx="5905500" cy="3322638"/>
          </a:xfrm>
        </p:spPr>
      </p:sp>
      <p:sp>
        <p:nvSpPr>
          <p:cNvPr id="3" name="Notes Placeholder 2"/>
          <p:cNvSpPr>
            <a:spLocks noGrp="1"/>
          </p:cNvSpPr>
          <p:nvPr>
            <p:ph type="body" idx="1"/>
          </p:nvPr>
        </p:nvSpPr>
        <p:spPr/>
        <p:txBody>
          <a:bodyPr/>
          <a:lstStyle/>
          <a:p>
            <a:r>
              <a:rPr lang="de-DE"/>
              <a:t>- </a:t>
            </a:r>
            <a:r>
              <a:rPr lang="de-DE" err="1"/>
              <a:t>Only</a:t>
            </a:r>
            <a:r>
              <a:rPr lang="de-DE"/>
              <a:t> Gemini</a:t>
            </a:r>
            <a:endParaRPr lang="en-DE"/>
          </a:p>
        </p:txBody>
      </p:sp>
    </p:spTree>
    <p:extLst>
      <p:ext uri="{BB962C8B-B14F-4D97-AF65-F5344CB8AC3E}">
        <p14:creationId xmlns:p14="http://schemas.microsoft.com/office/powerpoint/2010/main" val="14800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8775" y="555625"/>
            <a:ext cx="5905500" cy="3322638"/>
          </a:xfrm>
        </p:spPr>
      </p:sp>
      <p:sp>
        <p:nvSpPr>
          <p:cNvPr id="3" name="Notes Placeholder 2"/>
          <p:cNvSpPr>
            <a:spLocks noGrp="1"/>
          </p:cNvSpPr>
          <p:nvPr>
            <p:ph type="body" idx="1"/>
          </p:nvPr>
        </p:nvSpPr>
        <p:spPr/>
        <p:txBody>
          <a:bodyPr/>
          <a:lstStyle/>
          <a:p>
            <a:r>
              <a:rPr lang="de-DE"/>
              <a:t>- </a:t>
            </a:r>
            <a:r>
              <a:rPr lang="de-DE" err="1"/>
              <a:t>Only</a:t>
            </a:r>
            <a:r>
              <a:rPr lang="de-DE"/>
              <a:t> Gemini</a:t>
            </a:r>
            <a:endParaRPr lang="en-DE"/>
          </a:p>
        </p:txBody>
      </p:sp>
    </p:spTree>
    <p:extLst>
      <p:ext uri="{BB962C8B-B14F-4D97-AF65-F5344CB8AC3E}">
        <p14:creationId xmlns:p14="http://schemas.microsoft.com/office/powerpoint/2010/main" val="1497101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58775" y="555625"/>
            <a:ext cx="5905500" cy="3322638"/>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604340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8.xml"/><Relationship Id="rId7" Type="http://schemas.openxmlformats.org/officeDocument/2006/relationships/image" Target="../media/image9.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slide">
    <p:spTree>
      <p:nvGrpSpPr>
        <p:cNvPr id="1" name=""/>
        <p:cNvGrpSpPr/>
        <p:nvPr/>
      </p:nvGrpSpPr>
      <p:grpSpPr>
        <a:xfrm>
          <a:off x="0" y="0"/>
          <a:ext cx="0" cy="0"/>
          <a:chOff x="0" y="0"/>
          <a:chExt cx="0" cy="0"/>
        </a:xfrm>
      </p:grpSpPr>
      <p:pic>
        <p:nvPicPr>
          <p:cNvPr id="53" name="Picture 3"/>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l="346" t="395" r="683" b="712"/>
          <a:stretch/>
        </p:blipFill>
        <p:spPr bwMode="gray">
          <a:xfrm>
            <a:off x="0" y="0"/>
            <a:ext cx="9148457" cy="5143500"/>
          </a:xfrm>
          <a:prstGeom prst="rect">
            <a:avLst/>
          </a:prstGeom>
          <a:noFill/>
        </p:spPr>
      </p:pic>
      <p:sp>
        <p:nvSpPr>
          <p:cNvPr id="2" name="Titel 1"/>
          <p:cNvSpPr>
            <a:spLocks noGrp="1"/>
          </p:cNvSpPr>
          <p:nvPr>
            <p:ph type="ctrTitle" hasCustomPrompt="1"/>
          </p:nvPr>
        </p:nvSpPr>
        <p:spPr bwMode="gray">
          <a:xfrm>
            <a:off x="323850" y="231775"/>
            <a:ext cx="4174901" cy="1110942"/>
          </a:xfrm>
          <a:noFill/>
        </p:spPr>
        <p:txBody>
          <a:bodyPr wrap="none" lIns="0" tIns="0" rIns="0" bIns="0" rtlCol="0" anchor="b">
            <a:noAutofit/>
          </a:bodyPr>
          <a:lstStyle>
            <a:lvl1pPr algn="l">
              <a:defRPr lang="en-GB" sz="2800" b="1" cap="none" baseline="0">
                <a:solidFill>
                  <a:schemeClr val="tx1"/>
                </a:solidFill>
                <a:latin typeface="+mj-lt"/>
                <a:ea typeface="+mn-ea"/>
                <a:cs typeface="+mn-cs"/>
              </a:defRPr>
            </a:lvl1pPr>
          </a:lstStyle>
          <a:p>
            <a:pPr marL="0" lvl="0" algn="l"/>
            <a:r>
              <a:rPr lang="en-GB" noProof="0"/>
              <a:t>Click to add title</a:t>
            </a:r>
          </a:p>
        </p:txBody>
      </p:sp>
      <p:sp>
        <p:nvSpPr>
          <p:cNvPr id="3" name="Untertitel 2"/>
          <p:cNvSpPr>
            <a:spLocks noGrp="1"/>
          </p:cNvSpPr>
          <p:nvPr>
            <p:ph type="subTitle" idx="1" hasCustomPrompt="1"/>
          </p:nvPr>
        </p:nvSpPr>
        <p:spPr bwMode="gray">
          <a:xfrm>
            <a:off x="323850" y="1342715"/>
            <a:ext cx="4174902" cy="292931"/>
          </a:xfrm>
          <a:noFill/>
        </p:spPr>
        <p:txBody>
          <a:bodyPr wrap="none" lIns="0" tIns="0" rIns="0" bIns="0" rtlCol="0">
            <a:noAutofit/>
          </a:bodyPr>
          <a:lstStyle>
            <a:lvl1pPr marL="0" indent="0">
              <a:spcBef>
                <a:spcPts val="0"/>
              </a:spcBef>
              <a:spcAft>
                <a:spcPts val="0"/>
              </a:spcAft>
              <a:buNone/>
              <a:defRPr lang="en-GB" sz="1800" b="0">
                <a:solidFill>
                  <a:schemeClr val="tx1"/>
                </a:solidFill>
                <a:latin typeface="+mj-lt"/>
              </a:defRPr>
            </a:lvl1pPr>
            <a:lvl2pPr marL="0" indent="0">
              <a:buFont typeface="Arial" panose="020B0604020202020204" pitchFamily="34" charset="0"/>
              <a:buNone/>
              <a:defRPr lang="en-GB" sz="1800" b="0" kern="1200" noProof="0" dirty="0" smtClean="0">
                <a:solidFill>
                  <a:schemeClr val="tx1"/>
                </a:solidFill>
                <a:latin typeface="+mj-lt"/>
                <a:ea typeface="+mn-ea"/>
                <a:cs typeface="+mn-cs"/>
              </a:defRPr>
            </a:lvl2pPr>
            <a:lvl3pPr marL="0" indent="0">
              <a:buNone/>
              <a:defRPr lang="en-GB" sz="1800" b="0" kern="1200" noProof="0" dirty="0" smtClean="0">
                <a:solidFill>
                  <a:schemeClr val="tx1"/>
                </a:solidFill>
                <a:latin typeface="+mj-lt"/>
                <a:ea typeface="+mn-ea"/>
                <a:cs typeface="+mn-cs"/>
              </a:defRPr>
            </a:lvl3pPr>
            <a:lvl4pPr marL="0" indent="0">
              <a:buNone/>
              <a:defRPr lang="en-GB" sz="1800" b="0" kern="1200" noProof="0" dirty="0" smtClean="0">
                <a:solidFill>
                  <a:schemeClr val="tx1"/>
                </a:solidFill>
                <a:latin typeface="+mj-lt"/>
                <a:ea typeface="+mn-ea"/>
                <a:cs typeface="+mn-cs"/>
              </a:defRPr>
            </a:lvl4pPr>
            <a:lvl5pPr marL="0" indent="0">
              <a:buNone/>
              <a:defRPr lang="en-GB" sz="1800" b="0" kern="1200" noProof="0" dirty="0" smtClean="0">
                <a:solidFill>
                  <a:schemeClr val="tx1"/>
                </a:solidFill>
                <a:latin typeface="+mj-lt"/>
                <a:ea typeface="+mn-ea"/>
                <a:cs typeface="+mn-cs"/>
              </a:defRPr>
            </a:lvl5pPr>
            <a:lvl6pPr marL="0" indent="0">
              <a:buFont typeface="Arial" panose="020B0604020202020204" pitchFamily="34" charset="0"/>
              <a:buNone/>
              <a:defRPr lang="en-GB" sz="1800" b="0" kern="1200" noProof="0" dirty="0" smtClean="0">
                <a:solidFill>
                  <a:schemeClr val="tx1"/>
                </a:solidFill>
                <a:latin typeface="+mj-lt"/>
                <a:ea typeface="+mn-ea"/>
                <a:cs typeface="+mn-cs"/>
              </a:defRPr>
            </a:lvl6pPr>
            <a:lvl7pPr marL="0" indent="0">
              <a:buFont typeface="Arial" panose="020B0604020202020204" pitchFamily="34" charset="0"/>
              <a:buNone/>
              <a:defRPr lang="en-GB" sz="1800" b="0" kern="1200" noProof="0" dirty="0" smtClean="0">
                <a:solidFill>
                  <a:schemeClr val="tx1"/>
                </a:solidFill>
                <a:latin typeface="+mj-lt"/>
                <a:ea typeface="+mn-ea"/>
                <a:cs typeface="+mn-cs"/>
              </a:defRPr>
            </a:lvl7pPr>
            <a:lvl8pPr marL="0" indent="0">
              <a:buFont typeface="Arial" panose="020B0604020202020204" pitchFamily="34" charset="0"/>
              <a:buNone/>
              <a:defRPr lang="en-GB" sz="1800" b="0" kern="1200" noProof="0" dirty="0" smtClean="0">
                <a:solidFill>
                  <a:schemeClr val="tx1"/>
                </a:solidFill>
                <a:latin typeface="+mj-lt"/>
                <a:ea typeface="+mn-ea"/>
                <a:cs typeface="+mn-cs"/>
              </a:defRPr>
            </a:lvl8pPr>
            <a:lvl9pPr marL="0" indent="0">
              <a:buFont typeface="Arial" panose="020B0604020202020204" pitchFamily="34" charset="0"/>
              <a:buNone/>
              <a:defRPr lang="en-GB" sz="1800" b="0" kern="1200" noProof="0" dirty="0">
                <a:solidFill>
                  <a:schemeClr val="tx1"/>
                </a:solidFill>
                <a:latin typeface="+mj-lt"/>
                <a:ea typeface="+mn-ea"/>
                <a:cs typeface="+mn-cs"/>
              </a:defRPr>
            </a:lvl9pPr>
          </a:lstStyle>
          <a:p>
            <a:pPr marL="0" lvl="8"/>
            <a:r>
              <a:rPr lang="en-GB" noProof="0"/>
              <a:t>Click to add subtitle</a:t>
            </a:r>
          </a:p>
        </p:txBody>
      </p:sp>
      <p:sp>
        <p:nvSpPr>
          <p:cNvPr id="10" name="Rechteck 6"/>
          <p:cNvSpPr/>
          <p:nvPr userDrawn="1"/>
        </p:nvSpPr>
        <p:spPr bwMode="gray">
          <a:xfrm>
            <a:off x="0" y="0"/>
            <a:ext cx="9144000" cy="72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55" tIns="35984" rIns="107955" bIns="35984" rtlCol="0" anchor="ctr"/>
          <a:lstStyle/>
          <a:p>
            <a:pPr marL="179928" indent="-179928" algn="ctr">
              <a:spcBef>
                <a:spcPts val="600"/>
              </a:spcBef>
              <a:buClr>
                <a:srgbClr val="FF6B05"/>
              </a:buClr>
              <a:buFont typeface="Wingdings" panose="05000000000000000000" pitchFamily="2" charset="2"/>
              <a:buChar char="§"/>
            </a:pPr>
            <a:endParaRPr lang="en-GB" sz="1600" noProof="0">
              <a:solidFill>
                <a:srgbClr val="414048"/>
              </a:solidFill>
            </a:endParaRPr>
          </a:p>
        </p:txBody>
      </p:sp>
      <p:grpSp>
        <p:nvGrpSpPr>
          <p:cNvPr id="4" name="Group 3"/>
          <p:cNvGrpSpPr/>
          <p:nvPr userDrawn="1"/>
        </p:nvGrpSpPr>
        <p:grpSpPr bwMode="gray">
          <a:xfrm>
            <a:off x="-198120" y="-137160"/>
            <a:ext cx="9535784" cy="5462160"/>
            <a:chOff x="-198120" y="-137160"/>
            <a:chExt cx="9535784" cy="5462160"/>
          </a:xfrm>
        </p:grpSpPr>
        <p:grpSp>
          <p:nvGrpSpPr>
            <p:cNvPr id="66" name="Group 65"/>
            <p:cNvGrpSpPr/>
            <p:nvPr userDrawn="1"/>
          </p:nvGrpSpPr>
          <p:grpSpPr bwMode="gray">
            <a:xfrm>
              <a:off x="9265664" y="69850"/>
              <a:ext cx="72000" cy="4587533"/>
              <a:chOff x="-205740" y="69850"/>
              <a:chExt cx="106680" cy="4587533"/>
            </a:xfrm>
          </p:grpSpPr>
          <p:cxnSp>
            <p:nvCxnSpPr>
              <p:cNvPr id="85" name="Straight Connector 84"/>
              <p:cNvCxnSpPr/>
              <p:nvPr userDrawn="1"/>
            </p:nvCxnSpPr>
            <p:spPr bwMode="gray">
              <a:xfrm>
                <a:off x="-205740" y="69850"/>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bwMode="gray">
              <a:xfrm>
                <a:off x="-205740" y="231490"/>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bwMode="gray">
              <a:xfrm>
                <a:off x="-205740" y="985164"/>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bwMode="gray">
              <a:xfrm>
                <a:off x="-205740" y="2747775"/>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bwMode="gray">
              <a:xfrm>
                <a:off x="-205740" y="2893956"/>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bwMode="gray">
              <a:xfrm>
                <a:off x="-205740" y="4657383"/>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userDrawn="1"/>
          </p:nvGrpSpPr>
          <p:grpSpPr bwMode="gray">
            <a:xfrm>
              <a:off x="321469" y="-137160"/>
              <a:ext cx="8498681" cy="72000"/>
              <a:chOff x="321469" y="-137160"/>
              <a:chExt cx="8498681" cy="72000"/>
            </a:xfrm>
          </p:grpSpPr>
          <p:cxnSp>
            <p:nvCxnSpPr>
              <p:cNvPr id="77" name="Straight Connector 76"/>
              <p:cNvCxnSpPr/>
              <p:nvPr userDrawn="1"/>
            </p:nvCxnSpPr>
            <p:spPr bwMode="gray">
              <a:xfrm flipV="1">
                <a:off x="321469"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bwMode="gray">
              <a:xfrm flipV="1">
                <a:off x="2338387"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bwMode="gray">
              <a:xfrm flipV="1">
                <a:off x="2481262"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bwMode="gray">
              <a:xfrm flipV="1">
                <a:off x="4498752"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bwMode="gray">
              <a:xfrm flipV="1">
                <a:off x="4641627"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bwMode="gray">
              <a:xfrm flipV="1">
                <a:off x="6661150"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bwMode="gray">
              <a:xfrm flipV="1">
                <a:off x="6803801"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bwMode="gray">
              <a:xfrm flipV="1">
                <a:off x="8820150"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userDrawn="1"/>
          </p:nvGrpSpPr>
          <p:grpSpPr bwMode="gray">
            <a:xfrm>
              <a:off x="321469" y="5253000"/>
              <a:ext cx="8498681" cy="72000"/>
              <a:chOff x="321469" y="-137160"/>
              <a:chExt cx="8498681" cy="72000"/>
            </a:xfrm>
          </p:grpSpPr>
          <p:cxnSp>
            <p:nvCxnSpPr>
              <p:cNvPr id="55" name="Straight Connector 54"/>
              <p:cNvCxnSpPr/>
              <p:nvPr userDrawn="1"/>
            </p:nvCxnSpPr>
            <p:spPr bwMode="gray">
              <a:xfrm flipV="1">
                <a:off x="321469"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flipV="1">
                <a:off x="2338387"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flipV="1">
                <a:off x="2481262"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flipV="1">
                <a:off x="4498752"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flipV="1">
                <a:off x="4641627"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flipV="1">
                <a:off x="6661150"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bwMode="gray">
              <a:xfrm flipV="1">
                <a:off x="6803801"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flipV="1">
                <a:off x="8820150"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userDrawn="1"/>
          </p:nvGrpSpPr>
          <p:grpSpPr bwMode="gray">
            <a:xfrm>
              <a:off x="-198120" y="69850"/>
              <a:ext cx="72000" cy="4587533"/>
              <a:chOff x="-205740" y="69850"/>
              <a:chExt cx="106680" cy="4587533"/>
            </a:xfrm>
          </p:grpSpPr>
          <p:cxnSp>
            <p:nvCxnSpPr>
              <p:cNvPr id="92" name="Straight Connector 91"/>
              <p:cNvCxnSpPr/>
              <p:nvPr userDrawn="1"/>
            </p:nvCxnSpPr>
            <p:spPr bwMode="gray">
              <a:xfrm>
                <a:off x="-205740" y="69850"/>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bwMode="gray">
              <a:xfrm>
                <a:off x="-205740" y="231490"/>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bwMode="gray">
              <a:xfrm>
                <a:off x="-205740" y="985164"/>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bwMode="gray">
              <a:xfrm>
                <a:off x="-205740" y="2747775"/>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bwMode="gray">
              <a:xfrm>
                <a:off x="-205740" y="2893956"/>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bwMode="gray">
              <a:xfrm>
                <a:off x="-205740" y="4657383"/>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sp>
        <p:nvSpPr>
          <p:cNvPr id="6" name="Date Placeholder 5"/>
          <p:cNvSpPr>
            <a:spLocks noGrp="1"/>
          </p:cNvSpPr>
          <p:nvPr>
            <p:ph type="dt" sz="half" idx="11"/>
          </p:nvPr>
        </p:nvSpPr>
        <p:spPr bwMode="gray">
          <a:xfrm>
            <a:off x="323849" y="1645400"/>
            <a:ext cx="791767" cy="216000"/>
          </a:xfrm>
        </p:spPr>
        <p:txBody>
          <a:bodyPr anchor="ctr"/>
          <a:lstStyle>
            <a:lvl1pPr algn="l">
              <a:defRPr sz="1200">
                <a:solidFill>
                  <a:schemeClr val="tx1"/>
                </a:solidFill>
              </a:defRPr>
            </a:lvl1pPr>
          </a:lstStyle>
          <a:p>
            <a:fld id="{CC9C6B03-AE46-4CD9-8905-A86396DC51AA}" type="datetime1">
              <a:rPr lang="en-GB" smtClean="0"/>
              <a:t>18/07/2025</a:t>
            </a:fld>
            <a:endParaRPr lang="en-GB"/>
          </a:p>
        </p:txBody>
      </p:sp>
      <p:sp>
        <p:nvSpPr>
          <p:cNvPr id="14" name="Text Placeholder 13"/>
          <p:cNvSpPr>
            <a:spLocks noGrp="1"/>
          </p:cNvSpPr>
          <p:nvPr>
            <p:ph type="body" sz="quarter" idx="12" hasCustomPrompt="1"/>
          </p:nvPr>
        </p:nvSpPr>
        <p:spPr bwMode="gray">
          <a:xfrm>
            <a:off x="1115617" y="1645400"/>
            <a:ext cx="3386532" cy="216000"/>
          </a:xfrm>
        </p:spPr>
        <p:txBody>
          <a:bodyPr anchor="ctr"/>
          <a:lstStyle>
            <a:lvl1pPr>
              <a:spcBef>
                <a:spcPts val="0"/>
              </a:spcBef>
              <a:spcAft>
                <a:spcPts val="0"/>
              </a:spcAft>
              <a:defRPr sz="1200" b="0">
                <a:solidFill>
                  <a:schemeClr val="tx1"/>
                </a:solidFill>
              </a:defRPr>
            </a:lvl1pPr>
            <a:lvl2pPr>
              <a:spcBef>
                <a:spcPts val="0"/>
              </a:spcBef>
              <a:spcAft>
                <a:spcPts val="0"/>
              </a:spcAft>
              <a:defRPr lang="en-GB" sz="1200" b="0" kern="1200" dirty="0" smtClean="0">
                <a:solidFill>
                  <a:schemeClr val="tx1"/>
                </a:solidFill>
                <a:latin typeface="+mn-lt"/>
                <a:ea typeface="+mn-ea"/>
                <a:cs typeface="+mn-cs"/>
              </a:defRPr>
            </a:lvl2pPr>
            <a:lvl3pPr marL="0" indent="0">
              <a:spcBef>
                <a:spcPts val="0"/>
              </a:spcBef>
              <a:spcAft>
                <a:spcPts val="0"/>
              </a:spcAft>
              <a:buNone/>
              <a:defRPr lang="en-GB" sz="1200" b="0" kern="1200" dirty="0" smtClean="0">
                <a:solidFill>
                  <a:schemeClr val="tx1"/>
                </a:solidFill>
                <a:latin typeface="+mn-lt"/>
                <a:ea typeface="+mn-ea"/>
                <a:cs typeface="+mn-cs"/>
              </a:defRPr>
            </a:lvl3pPr>
            <a:lvl4pPr marL="0" indent="0">
              <a:spcBef>
                <a:spcPts val="0"/>
              </a:spcBef>
              <a:spcAft>
                <a:spcPts val="0"/>
              </a:spcAft>
              <a:buNone/>
              <a:defRPr lang="en-GB" sz="1200" b="0" kern="1200" dirty="0" smtClean="0">
                <a:solidFill>
                  <a:schemeClr val="tx1"/>
                </a:solidFill>
                <a:latin typeface="+mn-lt"/>
                <a:ea typeface="+mn-ea"/>
                <a:cs typeface="+mn-cs"/>
              </a:defRPr>
            </a:lvl4pPr>
            <a:lvl5pPr marL="0" indent="0">
              <a:spcBef>
                <a:spcPts val="0"/>
              </a:spcBef>
              <a:spcAft>
                <a:spcPts val="0"/>
              </a:spcAft>
              <a:buNone/>
              <a:defRPr lang="en-GB" sz="1200" b="0" kern="1200" dirty="0" smtClean="0">
                <a:solidFill>
                  <a:schemeClr val="tx1"/>
                </a:solidFill>
                <a:latin typeface="+mn-lt"/>
                <a:ea typeface="+mn-ea"/>
                <a:cs typeface="+mn-cs"/>
              </a:defRPr>
            </a:lvl5pPr>
            <a:lvl6pPr>
              <a:spcBef>
                <a:spcPts val="0"/>
              </a:spcBef>
              <a:spcAft>
                <a:spcPts val="0"/>
              </a:spcAft>
              <a:defRPr lang="en-GB" sz="1200" b="0" kern="1200" dirty="0" smtClean="0">
                <a:solidFill>
                  <a:schemeClr val="tx1"/>
                </a:solidFill>
                <a:latin typeface="+mn-lt"/>
                <a:ea typeface="+mn-ea"/>
                <a:cs typeface="+mn-cs"/>
              </a:defRPr>
            </a:lvl6pPr>
            <a:lvl7pPr>
              <a:spcBef>
                <a:spcPts val="0"/>
              </a:spcBef>
              <a:spcAft>
                <a:spcPts val="0"/>
              </a:spcAft>
              <a:defRPr lang="en-GB" sz="1200" b="0" kern="1200" dirty="0" smtClean="0">
                <a:solidFill>
                  <a:schemeClr val="tx1"/>
                </a:solidFill>
                <a:latin typeface="+mn-lt"/>
                <a:ea typeface="+mn-ea"/>
                <a:cs typeface="+mn-cs"/>
              </a:defRPr>
            </a:lvl7pPr>
            <a:lvl8pPr>
              <a:spcBef>
                <a:spcPts val="0"/>
              </a:spcBef>
              <a:spcAft>
                <a:spcPts val="0"/>
              </a:spcAft>
              <a:defRPr sz="1200">
                <a:solidFill>
                  <a:schemeClr val="tx1"/>
                </a:solidFill>
              </a:defRPr>
            </a:lvl8pPr>
            <a:lvl9pPr>
              <a:defRPr lang="en-GB" sz="1200" b="0" kern="1200" dirty="0">
                <a:solidFill>
                  <a:schemeClr val="tx1"/>
                </a:solidFill>
                <a:latin typeface="+mn-lt"/>
                <a:ea typeface="+mn-ea"/>
                <a:cs typeface="+mn-cs"/>
              </a:defRPr>
            </a:lvl9pPr>
          </a:lstStyle>
          <a:p>
            <a:pPr lvl="0"/>
            <a:r>
              <a:rPr lang="en-GB"/>
              <a:t>Click to add location</a:t>
            </a:r>
          </a:p>
        </p:txBody>
      </p:sp>
      <p:sp>
        <p:nvSpPr>
          <p:cNvPr id="8" name="Content Placeholder 7"/>
          <p:cNvSpPr>
            <a:spLocks noGrp="1"/>
          </p:cNvSpPr>
          <p:nvPr>
            <p:ph sz="quarter" idx="13" hasCustomPrompt="1"/>
          </p:nvPr>
        </p:nvSpPr>
        <p:spPr bwMode="gray">
          <a:xfrm>
            <a:off x="6800850" y="987425"/>
            <a:ext cx="2016125" cy="747712"/>
          </a:xfrm>
          <a:solidFill>
            <a:schemeClr val="bg1">
              <a:alpha val="0"/>
            </a:schemeClr>
          </a:solidFill>
        </p:spPr>
        <p:txBody>
          <a:bodyPr vert="horz" wrap="square" lIns="0" tIns="0" rIns="0" bIns="0" rtlCol="0" anchor="ctr" anchorCtr="0">
            <a:noAutofit/>
          </a:bodyPr>
          <a:lstStyle>
            <a:lvl1pPr algn="ctr">
              <a:spcBef>
                <a:spcPts val="0"/>
              </a:spcBef>
              <a:spcAft>
                <a:spcPts val="0"/>
              </a:spcAft>
              <a:defRPr lang="en-US" sz="900" b="0" cap="all" baseline="0" dirty="0" smtClean="0"/>
            </a:lvl1pPr>
            <a:lvl2pPr marL="0" indent="0">
              <a:buFont typeface="Arial" panose="020B0604020202020204" pitchFamily="34" charset="0"/>
              <a:buNone/>
              <a:defRPr lang="en-US" sz="900" b="0" kern="1200" cap="all" baseline="0" dirty="0" smtClean="0">
                <a:solidFill>
                  <a:schemeClr val="tx2"/>
                </a:solidFill>
                <a:latin typeface="+mn-lt"/>
                <a:ea typeface="+mn-ea"/>
                <a:cs typeface="+mn-cs"/>
              </a:defRPr>
            </a:lvl2pPr>
            <a:lvl3pPr marL="0" indent="0">
              <a:buNone/>
              <a:defRPr lang="en-US" sz="900" b="0" kern="1200" cap="all" baseline="0" dirty="0" smtClean="0">
                <a:solidFill>
                  <a:schemeClr val="tx2"/>
                </a:solidFill>
                <a:latin typeface="+mn-lt"/>
                <a:ea typeface="+mn-ea"/>
                <a:cs typeface="+mn-cs"/>
              </a:defRPr>
            </a:lvl3pPr>
            <a:lvl4pPr marL="0" indent="0">
              <a:buNone/>
              <a:defRPr lang="en-US" sz="900" b="0" kern="1200" cap="all" baseline="0" dirty="0" smtClean="0">
                <a:solidFill>
                  <a:schemeClr val="tx2"/>
                </a:solidFill>
                <a:latin typeface="+mn-lt"/>
                <a:ea typeface="+mn-ea"/>
                <a:cs typeface="+mn-cs"/>
              </a:defRPr>
            </a:lvl4pPr>
            <a:lvl5pPr marL="0" indent="0">
              <a:buNone/>
              <a:defRPr lang="en-US" sz="900" b="0" kern="1200" cap="all" baseline="0" dirty="0" smtClean="0">
                <a:solidFill>
                  <a:schemeClr val="tx2"/>
                </a:solidFill>
                <a:latin typeface="+mn-lt"/>
                <a:ea typeface="+mn-ea"/>
                <a:cs typeface="+mn-cs"/>
              </a:defRPr>
            </a:lvl5pPr>
            <a:lvl6pPr marL="0" indent="0">
              <a:buFont typeface="Arial" panose="020B0604020202020204" pitchFamily="34" charset="0"/>
              <a:buNone/>
              <a:defRPr lang="en-US" sz="900" b="0" kern="1200" cap="all" baseline="0" dirty="0" smtClean="0">
                <a:solidFill>
                  <a:schemeClr val="tx2"/>
                </a:solidFill>
                <a:latin typeface="+mn-lt"/>
                <a:ea typeface="+mn-ea"/>
                <a:cs typeface="+mn-cs"/>
              </a:defRPr>
            </a:lvl6pPr>
            <a:lvl7pPr marL="0" indent="0">
              <a:buFont typeface="Arial" panose="020B0604020202020204" pitchFamily="34" charset="0"/>
              <a:buNone/>
              <a:defRPr lang="en-US" sz="900" b="0" kern="1200" cap="all" baseline="0" dirty="0" smtClean="0">
                <a:solidFill>
                  <a:schemeClr val="tx2"/>
                </a:solidFill>
                <a:latin typeface="+mn-lt"/>
                <a:ea typeface="+mn-ea"/>
                <a:cs typeface="+mn-cs"/>
              </a:defRPr>
            </a:lvl7pPr>
            <a:lvl8pPr>
              <a:defRPr sz="900" b="0" cap="all" baseline="0"/>
            </a:lvl8pPr>
            <a:lvl9pPr marL="0" indent="0">
              <a:buFont typeface="Arial" panose="020B0604020202020204" pitchFamily="34" charset="0"/>
              <a:buNone/>
              <a:defRPr lang="en-US" sz="900" b="0" kern="1200" cap="all" baseline="0" dirty="0">
                <a:solidFill>
                  <a:schemeClr val="tx2"/>
                </a:solidFill>
                <a:latin typeface="+mn-lt"/>
                <a:ea typeface="+mn-ea"/>
                <a:cs typeface="+mn-cs"/>
              </a:defRPr>
            </a:lvl9pPr>
          </a:lstStyle>
          <a:p>
            <a:pPr lvl="0" algn="ctr"/>
            <a:r>
              <a:rPr lang="en-US"/>
              <a:t>Click picture icon</a:t>
            </a:r>
            <a:br>
              <a:rPr lang="en-US"/>
            </a:br>
            <a:r>
              <a:rPr lang="en-US"/>
              <a:t>to add customer logo</a:t>
            </a:r>
          </a:p>
        </p:txBody>
      </p:sp>
      <p:pic>
        <p:nvPicPr>
          <p:cNvPr id="7" name="Picture 6"/>
          <p:cNvPicPr>
            <a:picLocks noChangeAspect="1"/>
          </p:cNvPicPr>
          <p:nvPr userDrawn="1"/>
        </p:nvPicPr>
        <p:blipFill>
          <a:blip r:embed="rId4"/>
          <a:stretch>
            <a:fillRect/>
          </a:stretch>
        </p:blipFill>
        <p:spPr bwMode="gray">
          <a:xfrm>
            <a:off x="6830114" y="401332"/>
            <a:ext cx="1969399" cy="302400"/>
          </a:xfrm>
          <a:prstGeom prst="rect">
            <a:avLst/>
          </a:prstGeom>
        </p:spPr>
      </p:pic>
    </p:spTree>
    <p:custDataLst>
      <p:tags r:id="rId1"/>
    </p:custDataLst>
    <p:extLst>
      <p:ext uri="{BB962C8B-B14F-4D97-AF65-F5344CB8AC3E}">
        <p14:creationId xmlns:p14="http://schemas.microsoft.com/office/powerpoint/2010/main" val="265759930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Diagrams horizonta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a:t>Click to add title</a:t>
            </a:r>
          </a:p>
        </p:txBody>
      </p:sp>
      <p:sp>
        <p:nvSpPr>
          <p:cNvPr id="3" name="Date Placeholder 2"/>
          <p:cNvSpPr>
            <a:spLocks noGrp="1"/>
          </p:cNvSpPr>
          <p:nvPr>
            <p:ph type="dt" sz="half" idx="29"/>
          </p:nvPr>
        </p:nvSpPr>
        <p:spPr bwMode="gray"/>
        <p:txBody>
          <a:bodyPr/>
          <a:lstStyle/>
          <a:p>
            <a:fld id="{CA10740C-538E-47AB-B893-180DABAEB39D}" type="datetime1">
              <a:rPr lang="en-GB" smtClean="0"/>
              <a:t>18/07/2025</a:t>
            </a:fld>
            <a:endParaRPr lang="en-GB"/>
          </a:p>
        </p:txBody>
      </p:sp>
      <p:sp>
        <p:nvSpPr>
          <p:cNvPr id="7" name="Footer Placeholder 6"/>
          <p:cNvSpPr>
            <a:spLocks noGrp="1"/>
          </p:cNvSpPr>
          <p:nvPr>
            <p:ph type="ftr" sz="quarter" idx="30"/>
          </p:nvPr>
        </p:nvSpPr>
        <p:spPr bwMode="gray"/>
        <p:txBody>
          <a:bodyPr/>
          <a:lstStyle/>
          <a:p>
            <a:r>
              <a:rPr lang="en-GB"/>
              <a:t>GEMINI OPERATIONAL TRANSITION REPORT</a:t>
            </a:r>
          </a:p>
        </p:txBody>
      </p:sp>
      <p:sp>
        <p:nvSpPr>
          <p:cNvPr id="13" name="Textplatzhalter 3"/>
          <p:cNvSpPr>
            <a:spLocks noGrp="1"/>
          </p:cNvSpPr>
          <p:nvPr>
            <p:ph type="body" sz="quarter" idx="25" hasCustomPrompt="1"/>
          </p:nvPr>
        </p:nvSpPr>
        <p:spPr bwMode="gray">
          <a:xfrm>
            <a:off x="323851" y="987425"/>
            <a:ext cx="4176712" cy="271462"/>
          </a:xfrm>
          <a:solidFill>
            <a:schemeClr val="bg1">
              <a:alpha val="0"/>
            </a:schemeClr>
          </a:solidFill>
        </p:spPr>
        <p:txBody>
          <a:bodyPr lIns="0" anchor="t" anchorCtr="0"/>
          <a:lstStyle>
            <a:lvl1pPr>
              <a:defRPr sz="1400" baseline="0">
                <a:solidFill>
                  <a:schemeClr val="tx2"/>
                </a:solidFill>
              </a:defRPr>
            </a:lvl1pPr>
            <a:lvl2pPr marL="0" indent="0">
              <a:buFont typeface="Arial" panose="020B0604020202020204" pitchFamily="34" charset="0"/>
              <a:buNone/>
              <a:defRPr lang="en-GB" sz="1400" b="1" kern="1200" baseline="0" dirty="0" smtClean="0">
                <a:solidFill>
                  <a:schemeClr val="tx2"/>
                </a:solidFill>
                <a:latin typeface="+mn-lt"/>
                <a:ea typeface="+mn-ea"/>
                <a:cs typeface="+mn-cs"/>
              </a:defRPr>
            </a:lvl2pPr>
            <a:lvl3pPr marL="0" indent="0">
              <a:buNone/>
              <a:defRPr lang="en-GB" sz="1400" b="1" kern="1200" baseline="0" dirty="0" smtClean="0">
                <a:solidFill>
                  <a:schemeClr val="tx2"/>
                </a:solidFill>
                <a:latin typeface="+mn-lt"/>
                <a:ea typeface="+mn-ea"/>
                <a:cs typeface="+mn-cs"/>
              </a:defRPr>
            </a:lvl3pPr>
            <a:lvl4pPr marL="0" indent="0">
              <a:buNone/>
              <a:defRPr lang="en-GB" sz="1400" b="1" kern="1200" baseline="0" dirty="0" smtClean="0">
                <a:solidFill>
                  <a:schemeClr val="tx2"/>
                </a:solidFill>
                <a:latin typeface="+mn-lt"/>
                <a:ea typeface="+mn-ea"/>
                <a:cs typeface="+mn-cs"/>
              </a:defRPr>
            </a:lvl4pPr>
            <a:lvl5pPr marL="0" indent="0">
              <a:buNone/>
              <a:defRPr lang="en-GB" sz="1400" b="1" kern="1200" baseline="0" dirty="0" smtClean="0">
                <a:solidFill>
                  <a:schemeClr val="tx2"/>
                </a:solidFill>
                <a:latin typeface="+mn-lt"/>
                <a:ea typeface="+mn-ea"/>
                <a:cs typeface="+mn-cs"/>
              </a:defRPr>
            </a:lvl5pPr>
            <a:lvl6pPr marL="0" indent="0">
              <a:buFont typeface="Arial" panose="020B0604020202020204" pitchFamily="34" charset="0"/>
              <a:buNone/>
              <a:defRPr lang="en-GB" sz="1400" b="1" kern="1200" baseline="0" dirty="0" smtClean="0">
                <a:solidFill>
                  <a:schemeClr val="tx2"/>
                </a:solidFill>
                <a:latin typeface="+mn-lt"/>
                <a:ea typeface="+mn-ea"/>
                <a:cs typeface="+mn-cs"/>
              </a:defRPr>
            </a:lvl6pPr>
            <a:lvl7pPr marL="0" indent="0">
              <a:buFont typeface="Arial" panose="020B0604020202020204" pitchFamily="34" charset="0"/>
              <a:buNone/>
              <a:defRPr lang="en-GB" sz="1400" b="1" kern="1200" baseline="0" dirty="0" smtClean="0">
                <a:solidFill>
                  <a:schemeClr val="tx2"/>
                </a:solidFill>
                <a:latin typeface="+mn-lt"/>
                <a:ea typeface="+mn-ea"/>
                <a:cs typeface="+mn-cs"/>
              </a:defRPr>
            </a:lvl7pPr>
            <a:lvl8pPr marL="0" indent="0">
              <a:buFont typeface="Arial" panose="020B0604020202020204" pitchFamily="34" charset="0"/>
              <a:buNone/>
              <a:defRPr lang="en-GB" sz="1400" b="1" kern="1200" baseline="0" dirty="0" smtClean="0">
                <a:solidFill>
                  <a:schemeClr val="tx2"/>
                </a:solidFill>
                <a:latin typeface="+mn-lt"/>
                <a:ea typeface="+mn-ea"/>
                <a:cs typeface="+mn-cs"/>
              </a:defRPr>
            </a:lvl8pPr>
            <a:lvl9pPr marL="0" indent="0">
              <a:buFont typeface="Arial" panose="020B0604020202020204" pitchFamily="34" charset="0"/>
              <a:buNone/>
              <a:defRPr lang="en-GB" sz="1400" b="1" kern="1200" baseline="0" dirty="0">
                <a:solidFill>
                  <a:schemeClr val="tx2"/>
                </a:solidFill>
                <a:latin typeface="+mn-lt"/>
                <a:ea typeface="+mn-ea"/>
                <a:cs typeface="+mn-cs"/>
              </a:defRPr>
            </a:lvl9pPr>
          </a:lstStyle>
          <a:p>
            <a:pPr lvl="0"/>
            <a:r>
              <a:rPr lang="en-GB"/>
              <a:t>Click to add subline</a:t>
            </a:r>
          </a:p>
        </p:txBody>
      </p:sp>
      <p:sp>
        <p:nvSpPr>
          <p:cNvPr id="14" name="Textplatzhalter 3"/>
          <p:cNvSpPr>
            <a:spLocks noGrp="1"/>
          </p:cNvSpPr>
          <p:nvPr>
            <p:ph type="body" sz="quarter" idx="31" hasCustomPrompt="1"/>
          </p:nvPr>
        </p:nvSpPr>
        <p:spPr bwMode="gray">
          <a:xfrm>
            <a:off x="4643438" y="987425"/>
            <a:ext cx="4174491" cy="271462"/>
          </a:xfrm>
          <a:solidFill>
            <a:schemeClr val="bg1">
              <a:alpha val="0"/>
            </a:schemeClr>
          </a:solidFill>
        </p:spPr>
        <p:txBody>
          <a:bodyPr lIns="0" anchor="t" anchorCtr="0"/>
          <a:lstStyle>
            <a:lvl1pPr>
              <a:defRPr sz="1400" baseline="0">
                <a:solidFill>
                  <a:schemeClr val="tx2"/>
                </a:solidFill>
              </a:defRPr>
            </a:lvl1pPr>
            <a:lvl2pPr marL="0" indent="0">
              <a:buFont typeface="Arial" panose="020B0604020202020204" pitchFamily="34" charset="0"/>
              <a:buNone/>
              <a:defRPr lang="en-GB" sz="1400" b="1" kern="1200" baseline="0" dirty="0" smtClean="0">
                <a:solidFill>
                  <a:schemeClr val="tx2"/>
                </a:solidFill>
                <a:latin typeface="+mn-lt"/>
                <a:ea typeface="+mn-ea"/>
                <a:cs typeface="+mn-cs"/>
              </a:defRPr>
            </a:lvl2pPr>
            <a:lvl3pPr marL="0" indent="0">
              <a:buNone/>
              <a:defRPr lang="en-GB" sz="1400" b="1" kern="1200" baseline="0" dirty="0" smtClean="0">
                <a:solidFill>
                  <a:schemeClr val="tx2"/>
                </a:solidFill>
                <a:latin typeface="+mn-lt"/>
                <a:ea typeface="+mn-ea"/>
                <a:cs typeface="+mn-cs"/>
              </a:defRPr>
            </a:lvl3pPr>
            <a:lvl4pPr marL="0" indent="0">
              <a:buNone/>
              <a:defRPr lang="en-GB" sz="1400" b="1" kern="1200" baseline="0" dirty="0" smtClean="0">
                <a:solidFill>
                  <a:schemeClr val="tx2"/>
                </a:solidFill>
                <a:latin typeface="+mn-lt"/>
                <a:ea typeface="+mn-ea"/>
                <a:cs typeface="+mn-cs"/>
              </a:defRPr>
            </a:lvl4pPr>
            <a:lvl5pPr marL="0" indent="0">
              <a:buNone/>
              <a:defRPr lang="en-GB" sz="1400" b="1" kern="1200" baseline="0" dirty="0" smtClean="0">
                <a:solidFill>
                  <a:schemeClr val="tx2"/>
                </a:solidFill>
                <a:latin typeface="+mn-lt"/>
                <a:ea typeface="+mn-ea"/>
                <a:cs typeface="+mn-cs"/>
              </a:defRPr>
            </a:lvl5pPr>
            <a:lvl6pPr marL="0" indent="0">
              <a:buFont typeface="Arial" panose="020B0604020202020204" pitchFamily="34" charset="0"/>
              <a:buNone/>
              <a:defRPr lang="en-GB" sz="1400" b="1" kern="1200" baseline="0" dirty="0" smtClean="0">
                <a:solidFill>
                  <a:schemeClr val="tx2"/>
                </a:solidFill>
                <a:latin typeface="+mn-lt"/>
                <a:ea typeface="+mn-ea"/>
                <a:cs typeface="+mn-cs"/>
              </a:defRPr>
            </a:lvl6pPr>
            <a:lvl7pPr marL="0" indent="0">
              <a:buFont typeface="Arial" panose="020B0604020202020204" pitchFamily="34" charset="0"/>
              <a:buNone/>
              <a:defRPr lang="en-GB" sz="1400" b="1" kern="1200" baseline="0" dirty="0" smtClean="0">
                <a:solidFill>
                  <a:schemeClr val="tx2"/>
                </a:solidFill>
                <a:latin typeface="+mn-lt"/>
                <a:ea typeface="+mn-ea"/>
                <a:cs typeface="+mn-cs"/>
              </a:defRPr>
            </a:lvl7pPr>
            <a:lvl8pPr marL="0" indent="0">
              <a:buFont typeface="Arial" panose="020B0604020202020204" pitchFamily="34" charset="0"/>
              <a:buNone/>
              <a:defRPr lang="en-GB" sz="1400" b="1" kern="1200" baseline="0" dirty="0" smtClean="0">
                <a:solidFill>
                  <a:schemeClr val="tx2"/>
                </a:solidFill>
                <a:latin typeface="+mn-lt"/>
                <a:ea typeface="+mn-ea"/>
                <a:cs typeface="+mn-cs"/>
              </a:defRPr>
            </a:lvl8pPr>
            <a:lvl9pPr marL="0" indent="0">
              <a:buFont typeface="Arial" panose="020B0604020202020204" pitchFamily="34" charset="0"/>
              <a:buNone/>
              <a:defRPr lang="en-GB" sz="1400" b="1" kern="1200" baseline="0" dirty="0">
                <a:solidFill>
                  <a:schemeClr val="tx2"/>
                </a:solidFill>
                <a:latin typeface="+mn-lt"/>
                <a:ea typeface="+mn-ea"/>
                <a:cs typeface="+mn-cs"/>
              </a:defRPr>
            </a:lvl9pPr>
          </a:lstStyle>
          <a:p>
            <a:pPr lvl="0"/>
            <a:r>
              <a:rPr lang="en-GB"/>
              <a:t>Click to add subline</a:t>
            </a:r>
          </a:p>
        </p:txBody>
      </p:sp>
      <p:sp>
        <p:nvSpPr>
          <p:cNvPr id="15" name="Textplatzhalter 3"/>
          <p:cNvSpPr>
            <a:spLocks noGrp="1"/>
          </p:cNvSpPr>
          <p:nvPr>
            <p:ph type="body" sz="quarter" idx="32" hasCustomPrompt="1"/>
          </p:nvPr>
        </p:nvSpPr>
        <p:spPr bwMode="gray">
          <a:xfrm>
            <a:off x="323851" y="2895600"/>
            <a:ext cx="4176712" cy="271462"/>
          </a:xfrm>
          <a:solidFill>
            <a:schemeClr val="bg1">
              <a:alpha val="0"/>
            </a:schemeClr>
          </a:solidFill>
        </p:spPr>
        <p:txBody>
          <a:bodyPr lIns="0" anchor="t" anchorCtr="0"/>
          <a:lstStyle>
            <a:lvl1pPr>
              <a:defRPr sz="1400" baseline="0">
                <a:solidFill>
                  <a:schemeClr val="tx2"/>
                </a:solidFill>
              </a:defRPr>
            </a:lvl1pPr>
            <a:lvl2pPr marL="0" indent="0">
              <a:buFont typeface="Arial" panose="020B0604020202020204" pitchFamily="34" charset="0"/>
              <a:buNone/>
              <a:defRPr lang="en-GB" sz="1400" b="1" kern="1200" baseline="0" dirty="0" smtClean="0">
                <a:solidFill>
                  <a:schemeClr val="tx2"/>
                </a:solidFill>
                <a:latin typeface="+mn-lt"/>
                <a:ea typeface="+mn-ea"/>
                <a:cs typeface="+mn-cs"/>
              </a:defRPr>
            </a:lvl2pPr>
            <a:lvl3pPr marL="0" indent="0">
              <a:buNone/>
              <a:defRPr lang="en-GB" sz="1400" b="1" kern="1200" baseline="0" dirty="0" smtClean="0">
                <a:solidFill>
                  <a:schemeClr val="tx2"/>
                </a:solidFill>
                <a:latin typeface="+mn-lt"/>
                <a:ea typeface="+mn-ea"/>
                <a:cs typeface="+mn-cs"/>
              </a:defRPr>
            </a:lvl3pPr>
            <a:lvl4pPr marL="0" indent="0">
              <a:buNone/>
              <a:defRPr lang="en-GB" sz="1400" b="1" kern="1200" baseline="0" dirty="0" smtClean="0">
                <a:solidFill>
                  <a:schemeClr val="tx2"/>
                </a:solidFill>
                <a:latin typeface="+mn-lt"/>
                <a:ea typeface="+mn-ea"/>
                <a:cs typeface="+mn-cs"/>
              </a:defRPr>
            </a:lvl4pPr>
            <a:lvl5pPr marL="0" indent="0">
              <a:buNone/>
              <a:defRPr lang="en-GB" sz="1400" b="1" kern="1200" baseline="0" dirty="0" smtClean="0">
                <a:solidFill>
                  <a:schemeClr val="tx2"/>
                </a:solidFill>
                <a:latin typeface="+mn-lt"/>
                <a:ea typeface="+mn-ea"/>
                <a:cs typeface="+mn-cs"/>
              </a:defRPr>
            </a:lvl5pPr>
            <a:lvl6pPr marL="0" indent="0">
              <a:buFont typeface="Arial" panose="020B0604020202020204" pitchFamily="34" charset="0"/>
              <a:buNone/>
              <a:defRPr lang="en-GB" sz="1400" b="1" kern="1200" baseline="0" dirty="0" smtClean="0">
                <a:solidFill>
                  <a:schemeClr val="tx2"/>
                </a:solidFill>
                <a:latin typeface="+mn-lt"/>
                <a:ea typeface="+mn-ea"/>
                <a:cs typeface="+mn-cs"/>
              </a:defRPr>
            </a:lvl6pPr>
            <a:lvl7pPr marL="0" indent="0">
              <a:buFont typeface="Arial" panose="020B0604020202020204" pitchFamily="34" charset="0"/>
              <a:buNone/>
              <a:defRPr lang="en-GB" sz="1400" b="1" kern="1200" baseline="0" dirty="0" smtClean="0">
                <a:solidFill>
                  <a:schemeClr val="tx2"/>
                </a:solidFill>
                <a:latin typeface="+mn-lt"/>
                <a:ea typeface="+mn-ea"/>
                <a:cs typeface="+mn-cs"/>
              </a:defRPr>
            </a:lvl7pPr>
            <a:lvl8pPr marL="0" indent="0">
              <a:buFont typeface="Arial" panose="020B0604020202020204" pitchFamily="34" charset="0"/>
              <a:buNone/>
              <a:defRPr lang="en-GB" sz="1400" b="1" kern="1200" baseline="0" dirty="0" smtClean="0">
                <a:solidFill>
                  <a:schemeClr val="tx2"/>
                </a:solidFill>
                <a:latin typeface="+mn-lt"/>
                <a:ea typeface="+mn-ea"/>
                <a:cs typeface="+mn-cs"/>
              </a:defRPr>
            </a:lvl8pPr>
            <a:lvl9pPr marL="0" indent="0">
              <a:buFont typeface="Arial" panose="020B0604020202020204" pitchFamily="34" charset="0"/>
              <a:buNone/>
              <a:defRPr lang="en-GB" sz="1400" b="1" kern="1200" baseline="0" dirty="0">
                <a:solidFill>
                  <a:schemeClr val="tx2"/>
                </a:solidFill>
                <a:latin typeface="+mn-lt"/>
                <a:ea typeface="+mn-ea"/>
                <a:cs typeface="+mn-cs"/>
              </a:defRPr>
            </a:lvl9pPr>
          </a:lstStyle>
          <a:p>
            <a:pPr lvl="0"/>
            <a:r>
              <a:rPr lang="en-GB"/>
              <a:t>Click to add subline</a:t>
            </a:r>
          </a:p>
        </p:txBody>
      </p:sp>
      <p:sp>
        <p:nvSpPr>
          <p:cNvPr id="16" name="Textplatzhalter 3"/>
          <p:cNvSpPr>
            <a:spLocks noGrp="1"/>
          </p:cNvSpPr>
          <p:nvPr>
            <p:ph type="body" sz="quarter" idx="33" hasCustomPrompt="1"/>
          </p:nvPr>
        </p:nvSpPr>
        <p:spPr bwMode="gray">
          <a:xfrm>
            <a:off x="4643438" y="2895600"/>
            <a:ext cx="4176712" cy="271462"/>
          </a:xfrm>
          <a:solidFill>
            <a:schemeClr val="bg1">
              <a:alpha val="0"/>
            </a:schemeClr>
          </a:solidFill>
        </p:spPr>
        <p:txBody>
          <a:bodyPr lIns="0" anchor="t" anchorCtr="0"/>
          <a:lstStyle>
            <a:lvl1pPr>
              <a:defRPr sz="1400" baseline="0">
                <a:solidFill>
                  <a:schemeClr val="tx2"/>
                </a:solidFill>
              </a:defRPr>
            </a:lvl1pPr>
            <a:lvl2pPr marL="0" indent="0">
              <a:buFont typeface="Arial" panose="020B0604020202020204" pitchFamily="34" charset="0"/>
              <a:buNone/>
              <a:defRPr lang="en-GB" sz="1400" b="1" kern="1200" baseline="0" dirty="0" smtClean="0">
                <a:solidFill>
                  <a:schemeClr val="tx2"/>
                </a:solidFill>
                <a:latin typeface="+mn-lt"/>
                <a:ea typeface="+mn-ea"/>
                <a:cs typeface="+mn-cs"/>
              </a:defRPr>
            </a:lvl2pPr>
            <a:lvl3pPr marL="0" indent="0">
              <a:buNone/>
              <a:defRPr lang="en-GB" sz="1400" b="1" kern="1200" baseline="0" dirty="0" smtClean="0">
                <a:solidFill>
                  <a:schemeClr val="tx2"/>
                </a:solidFill>
                <a:latin typeface="+mn-lt"/>
                <a:ea typeface="+mn-ea"/>
                <a:cs typeface="+mn-cs"/>
              </a:defRPr>
            </a:lvl3pPr>
            <a:lvl4pPr marL="0" indent="0">
              <a:buNone/>
              <a:defRPr lang="en-GB" sz="1400" b="1" kern="1200" baseline="0" dirty="0" smtClean="0">
                <a:solidFill>
                  <a:schemeClr val="tx2"/>
                </a:solidFill>
                <a:latin typeface="+mn-lt"/>
                <a:ea typeface="+mn-ea"/>
                <a:cs typeface="+mn-cs"/>
              </a:defRPr>
            </a:lvl4pPr>
            <a:lvl5pPr marL="0" indent="0">
              <a:buNone/>
              <a:defRPr lang="en-GB" sz="1400" b="1" kern="1200" baseline="0" dirty="0" smtClean="0">
                <a:solidFill>
                  <a:schemeClr val="tx2"/>
                </a:solidFill>
                <a:latin typeface="+mn-lt"/>
                <a:ea typeface="+mn-ea"/>
                <a:cs typeface="+mn-cs"/>
              </a:defRPr>
            </a:lvl5pPr>
            <a:lvl6pPr marL="0" indent="0">
              <a:buFont typeface="Arial" panose="020B0604020202020204" pitchFamily="34" charset="0"/>
              <a:buNone/>
              <a:defRPr lang="en-GB" sz="1400" b="1" kern="1200" baseline="0" dirty="0" smtClean="0">
                <a:solidFill>
                  <a:schemeClr val="tx2"/>
                </a:solidFill>
                <a:latin typeface="+mn-lt"/>
                <a:ea typeface="+mn-ea"/>
                <a:cs typeface="+mn-cs"/>
              </a:defRPr>
            </a:lvl6pPr>
            <a:lvl7pPr marL="0" indent="0">
              <a:buFont typeface="Arial" panose="020B0604020202020204" pitchFamily="34" charset="0"/>
              <a:buNone/>
              <a:defRPr lang="en-GB" sz="1400" b="1" kern="1200" baseline="0" dirty="0" smtClean="0">
                <a:solidFill>
                  <a:schemeClr val="tx2"/>
                </a:solidFill>
                <a:latin typeface="+mn-lt"/>
                <a:ea typeface="+mn-ea"/>
                <a:cs typeface="+mn-cs"/>
              </a:defRPr>
            </a:lvl7pPr>
            <a:lvl8pPr marL="0" indent="0">
              <a:buFont typeface="Arial" panose="020B0604020202020204" pitchFamily="34" charset="0"/>
              <a:buNone/>
              <a:defRPr lang="en-GB" sz="1400" b="1" kern="1200" baseline="0" dirty="0" smtClean="0">
                <a:solidFill>
                  <a:schemeClr val="tx2"/>
                </a:solidFill>
                <a:latin typeface="+mn-lt"/>
                <a:ea typeface="+mn-ea"/>
                <a:cs typeface="+mn-cs"/>
              </a:defRPr>
            </a:lvl8pPr>
            <a:lvl9pPr marL="0" indent="0">
              <a:buFont typeface="Arial" panose="020B0604020202020204" pitchFamily="34" charset="0"/>
              <a:buNone/>
              <a:defRPr lang="en-GB" sz="1400" b="1" kern="1200" baseline="0" dirty="0">
                <a:solidFill>
                  <a:schemeClr val="tx2"/>
                </a:solidFill>
                <a:latin typeface="+mn-lt"/>
                <a:ea typeface="+mn-ea"/>
                <a:cs typeface="+mn-cs"/>
              </a:defRPr>
            </a:lvl9pPr>
          </a:lstStyle>
          <a:p>
            <a:pPr lvl="0"/>
            <a:r>
              <a:rPr lang="en-GB"/>
              <a:t>Click to add subline</a:t>
            </a:r>
          </a:p>
        </p:txBody>
      </p:sp>
      <p:sp>
        <p:nvSpPr>
          <p:cNvPr id="6" name="Content Placeholder 5">
            <a:extLst>
              <a:ext uri="{FF2B5EF4-FFF2-40B4-BE49-F238E27FC236}">
                <a16:creationId xmlns:a16="http://schemas.microsoft.com/office/drawing/2014/main" id="{02168F85-087E-463E-A5F9-8BCE832A630D}"/>
              </a:ext>
            </a:extLst>
          </p:cNvPr>
          <p:cNvSpPr>
            <a:spLocks noGrp="1"/>
          </p:cNvSpPr>
          <p:nvPr>
            <p:ph sz="quarter" idx="34" hasCustomPrompt="1"/>
          </p:nvPr>
        </p:nvSpPr>
        <p:spPr>
          <a:xfrm>
            <a:off x="323850" y="1258888"/>
            <a:ext cx="4176713" cy="1492250"/>
          </a:xfrm>
          <a:solidFill>
            <a:schemeClr val="bg2"/>
          </a:solidFill>
        </p:spPr>
        <p:txBody>
          <a:bodyPr tIns="864000" rIns="0" anchor="ctr" anchorCtr="0"/>
          <a:lstStyle>
            <a:lvl1pPr algn="ctr">
              <a:defRPr sz="1000" b="0"/>
            </a:lvl1pPr>
            <a:lvl2pPr algn="ctr">
              <a:defRPr sz="1000"/>
            </a:lvl2pPr>
            <a:lvl3pPr marL="0" indent="0" algn="ctr">
              <a:buFontTx/>
              <a:buNone/>
              <a:defRPr sz="1000"/>
            </a:lvl3pPr>
            <a:lvl4pPr marL="0" indent="0" algn="ctr">
              <a:buFontTx/>
              <a:buNone/>
              <a:defRPr sz="1000"/>
            </a:lvl4pPr>
            <a:lvl5pPr marL="0" indent="0" algn="ctr">
              <a:buFontTx/>
              <a:buNone/>
              <a:defRPr sz="1000"/>
            </a:lvl5pPr>
            <a:lvl6pPr algn="ctr">
              <a:defRPr sz="1000" b="0">
                <a:solidFill>
                  <a:schemeClr val="tx2"/>
                </a:solidFill>
              </a:defRPr>
            </a:lvl6pPr>
            <a:lvl7pPr algn="ctr">
              <a:defRPr sz="1000" b="0"/>
            </a:lvl7pPr>
            <a:lvl8pPr algn="ctr">
              <a:defRPr sz="1000"/>
            </a:lvl8pPr>
            <a:lvl9pPr algn="ctr">
              <a:defRPr sz="1000"/>
            </a:lvl9pPr>
          </a:lstStyle>
          <a:p>
            <a:pPr lvl="0"/>
            <a:r>
              <a:rPr lang="en-US"/>
              <a:t>CLICK ICON TO ADD PICTURE</a:t>
            </a:r>
          </a:p>
        </p:txBody>
      </p:sp>
      <p:sp>
        <p:nvSpPr>
          <p:cNvPr id="12" name="Content Placeholder 5">
            <a:extLst>
              <a:ext uri="{FF2B5EF4-FFF2-40B4-BE49-F238E27FC236}">
                <a16:creationId xmlns:a16="http://schemas.microsoft.com/office/drawing/2014/main" id="{FE7C9B2B-A17C-4DC7-BE6F-0418A487D03D}"/>
              </a:ext>
            </a:extLst>
          </p:cNvPr>
          <p:cNvSpPr>
            <a:spLocks noGrp="1"/>
          </p:cNvSpPr>
          <p:nvPr>
            <p:ph sz="quarter" idx="35" hasCustomPrompt="1"/>
          </p:nvPr>
        </p:nvSpPr>
        <p:spPr>
          <a:xfrm>
            <a:off x="323850" y="3167062"/>
            <a:ext cx="4176713" cy="1492250"/>
          </a:xfrm>
          <a:solidFill>
            <a:schemeClr val="bg2"/>
          </a:solidFill>
        </p:spPr>
        <p:txBody>
          <a:bodyPr tIns="864000" rIns="0" anchor="ctr" anchorCtr="0"/>
          <a:lstStyle>
            <a:lvl1pPr algn="ctr">
              <a:defRPr sz="1000" b="0"/>
            </a:lvl1pPr>
            <a:lvl2pPr algn="ctr">
              <a:defRPr sz="1000"/>
            </a:lvl2pPr>
            <a:lvl3pPr marL="0" indent="0" algn="ctr">
              <a:buFontTx/>
              <a:buNone/>
              <a:defRPr sz="1000"/>
            </a:lvl3pPr>
            <a:lvl4pPr marL="0" indent="0" algn="ctr">
              <a:buFontTx/>
              <a:buNone/>
              <a:defRPr sz="1000"/>
            </a:lvl4pPr>
            <a:lvl5pPr marL="0" indent="0" algn="ctr">
              <a:buFontTx/>
              <a:buNone/>
              <a:defRPr sz="1000"/>
            </a:lvl5pPr>
            <a:lvl6pPr algn="ctr">
              <a:defRPr sz="1000" b="0">
                <a:solidFill>
                  <a:schemeClr val="tx2"/>
                </a:solidFill>
              </a:defRPr>
            </a:lvl6pPr>
            <a:lvl7pPr algn="ctr">
              <a:defRPr sz="1000" b="0"/>
            </a:lvl7pPr>
            <a:lvl8pPr algn="ctr">
              <a:defRPr sz="1000"/>
            </a:lvl8pPr>
            <a:lvl9pPr algn="ctr">
              <a:defRPr sz="1000"/>
            </a:lvl9pPr>
          </a:lstStyle>
          <a:p>
            <a:pPr lvl="0"/>
            <a:r>
              <a:rPr lang="en-US"/>
              <a:t>CLICK ICON TO ADD PICTURE</a:t>
            </a:r>
          </a:p>
        </p:txBody>
      </p:sp>
      <p:sp>
        <p:nvSpPr>
          <p:cNvPr id="17" name="Content Placeholder 5">
            <a:extLst>
              <a:ext uri="{FF2B5EF4-FFF2-40B4-BE49-F238E27FC236}">
                <a16:creationId xmlns:a16="http://schemas.microsoft.com/office/drawing/2014/main" id="{F1C17B9F-8EF2-4613-96AB-81E5C3EE569D}"/>
              </a:ext>
            </a:extLst>
          </p:cNvPr>
          <p:cNvSpPr>
            <a:spLocks noGrp="1"/>
          </p:cNvSpPr>
          <p:nvPr>
            <p:ph sz="quarter" idx="36" hasCustomPrompt="1"/>
          </p:nvPr>
        </p:nvSpPr>
        <p:spPr>
          <a:xfrm>
            <a:off x="4643438" y="1258888"/>
            <a:ext cx="4176713" cy="1492250"/>
          </a:xfrm>
          <a:solidFill>
            <a:schemeClr val="bg2"/>
          </a:solidFill>
        </p:spPr>
        <p:txBody>
          <a:bodyPr tIns="864000" rIns="0" anchor="ctr" anchorCtr="0"/>
          <a:lstStyle>
            <a:lvl1pPr algn="ctr">
              <a:defRPr sz="1000" b="0"/>
            </a:lvl1pPr>
            <a:lvl2pPr algn="ctr">
              <a:defRPr sz="1000"/>
            </a:lvl2pPr>
            <a:lvl3pPr marL="0" indent="0" algn="ctr">
              <a:buFontTx/>
              <a:buNone/>
              <a:defRPr sz="1000"/>
            </a:lvl3pPr>
            <a:lvl4pPr marL="0" indent="0" algn="ctr">
              <a:buFontTx/>
              <a:buNone/>
              <a:defRPr sz="1000"/>
            </a:lvl4pPr>
            <a:lvl5pPr marL="0" indent="0" algn="ctr">
              <a:buFontTx/>
              <a:buNone/>
              <a:defRPr sz="1000"/>
            </a:lvl5pPr>
            <a:lvl6pPr algn="ctr">
              <a:defRPr sz="1000" b="0">
                <a:solidFill>
                  <a:schemeClr val="tx2"/>
                </a:solidFill>
              </a:defRPr>
            </a:lvl6pPr>
            <a:lvl7pPr algn="ctr">
              <a:defRPr sz="1000" b="0"/>
            </a:lvl7pPr>
            <a:lvl8pPr algn="ctr">
              <a:defRPr sz="1000"/>
            </a:lvl8pPr>
            <a:lvl9pPr algn="ctr">
              <a:defRPr sz="1000"/>
            </a:lvl9pPr>
          </a:lstStyle>
          <a:p>
            <a:pPr lvl="0"/>
            <a:r>
              <a:rPr lang="en-US"/>
              <a:t>CLICK ICON TO ADD PICTURE</a:t>
            </a:r>
          </a:p>
        </p:txBody>
      </p:sp>
      <p:sp>
        <p:nvSpPr>
          <p:cNvPr id="18" name="Content Placeholder 5">
            <a:extLst>
              <a:ext uri="{FF2B5EF4-FFF2-40B4-BE49-F238E27FC236}">
                <a16:creationId xmlns:a16="http://schemas.microsoft.com/office/drawing/2014/main" id="{E8538675-EBD6-42C2-9CD0-FE966BEE6058}"/>
              </a:ext>
            </a:extLst>
          </p:cNvPr>
          <p:cNvSpPr>
            <a:spLocks noGrp="1"/>
          </p:cNvSpPr>
          <p:nvPr>
            <p:ph sz="quarter" idx="37" hasCustomPrompt="1"/>
          </p:nvPr>
        </p:nvSpPr>
        <p:spPr>
          <a:xfrm>
            <a:off x="4643438" y="3167062"/>
            <a:ext cx="4176713" cy="1492250"/>
          </a:xfrm>
          <a:solidFill>
            <a:schemeClr val="bg2"/>
          </a:solidFill>
        </p:spPr>
        <p:txBody>
          <a:bodyPr tIns="864000" rIns="0" anchor="ctr" anchorCtr="0"/>
          <a:lstStyle>
            <a:lvl1pPr algn="ctr">
              <a:defRPr sz="1000" b="0"/>
            </a:lvl1pPr>
            <a:lvl2pPr algn="ctr">
              <a:defRPr sz="1000"/>
            </a:lvl2pPr>
            <a:lvl3pPr marL="0" indent="0" algn="ctr">
              <a:buFontTx/>
              <a:buNone/>
              <a:defRPr sz="1000"/>
            </a:lvl3pPr>
            <a:lvl4pPr marL="0" indent="0" algn="ctr">
              <a:buFontTx/>
              <a:buNone/>
              <a:defRPr sz="1000"/>
            </a:lvl4pPr>
            <a:lvl5pPr marL="0" indent="0" algn="ctr">
              <a:buFontTx/>
              <a:buNone/>
              <a:defRPr sz="1000"/>
            </a:lvl5pPr>
            <a:lvl6pPr algn="ctr">
              <a:defRPr sz="1000" b="0">
                <a:solidFill>
                  <a:schemeClr val="tx2"/>
                </a:solidFill>
              </a:defRPr>
            </a:lvl6pPr>
            <a:lvl7pPr algn="ctr">
              <a:defRPr sz="1000" b="0"/>
            </a:lvl7pPr>
            <a:lvl8pPr algn="ctr">
              <a:defRPr sz="1000"/>
            </a:lvl8pPr>
            <a:lvl9pPr algn="ctr">
              <a:defRPr sz="1000"/>
            </a:lvl9pPr>
          </a:lstStyle>
          <a:p>
            <a:pPr lvl="0"/>
            <a:r>
              <a:rPr lang="en-US"/>
              <a:t>CLICK ICON TO ADD PICTURE</a:t>
            </a:r>
          </a:p>
        </p:txBody>
      </p:sp>
    </p:spTree>
    <p:custDataLst>
      <p:tags r:id="rId1"/>
    </p:custDataLst>
    <p:extLst>
      <p:ext uri="{BB962C8B-B14F-4D97-AF65-F5344CB8AC3E}">
        <p14:creationId xmlns:p14="http://schemas.microsoft.com/office/powerpoint/2010/main" val="2050644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a:t>Click to add title</a:t>
            </a:r>
          </a:p>
        </p:txBody>
      </p:sp>
      <p:sp>
        <p:nvSpPr>
          <p:cNvPr id="4" name="Footer Placeholder 3"/>
          <p:cNvSpPr>
            <a:spLocks noGrp="1"/>
          </p:cNvSpPr>
          <p:nvPr>
            <p:ph type="ftr" sz="quarter" idx="11"/>
          </p:nvPr>
        </p:nvSpPr>
        <p:spPr bwMode="gray"/>
        <p:txBody>
          <a:bodyPr/>
          <a:lstStyle/>
          <a:p>
            <a:r>
              <a:rPr lang="en-GB"/>
              <a:t>GEMINI OPERATIONAL TRANSITION REPORT</a:t>
            </a:r>
          </a:p>
        </p:txBody>
      </p:sp>
      <p:sp>
        <p:nvSpPr>
          <p:cNvPr id="5" name="Date Placeholder 4"/>
          <p:cNvSpPr>
            <a:spLocks noGrp="1"/>
          </p:cNvSpPr>
          <p:nvPr>
            <p:ph type="dt" sz="half" idx="12"/>
          </p:nvPr>
        </p:nvSpPr>
        <p:spPr bwMode="gray"/>
        <p:txBody>
          <a:bodyPr/>
          <a:lstStyle/>
          <a:p>
            <a:fld id="{57EF365A-EF74-4B93-9ABE-D195E86CD5C3}" type="datetime1">
              <a:rPr lang="en-GB" smtClean="0"/>
              <a:t>18/07/2025</a:t>
            </a:fld>
            <a:endParaRPr lang="en-GB"/>
          </a:p>
        </p:txBody>
      </p:sp>
      <p:sp>
        <p:nvSpPr>
          <p:cNvPr id="7" name="Picture Placeholder 6"/>
          <p:cNvSpPr>
            <a:spLocks noGrp="1"/>
          </p:cNvSpPr>
          <p:nvPr>
            <p:ph type="pic" sz="quarter" idx="13"/>
          </p:nvPr>
        </p:nvSpPr>
        <p:spPr bwMode="gray">
          <a:xfrm>
            <a:off x="326094" y="1671638"/>
            <a:ext cx="1080000" cy="1079500"/>
          </a:xfrm>
          <a:solidFill>
            <a:schemeClr val="bg2"/>
          </a:solidFill>
        </p:spPr>
        <p:txBody>
          <a:bodyPr anchor="ctr"/>
          <a:lstStyle>
            <a:lvl1pPr algn="ctr">
              <a:defRPr sz="900" b="0" cap="all" baseline="0"/>
            </a:lvl1pPr>
            <a:lvl2pPr marL="0" indent="0" algn="ctr">
              <a:buFont typeface="Arial" panose="020B0604020202020204" pitchFamily="34" charset="0"/>
              <a:buNone/>
              <a:defRPr lang="en-GB" sz="900" b="0" kern="1200" cap="all" baseline="0" noProof="0" dirty="0" smtClean="0">
                <a:solidFill>
                  <a:schemeClr val="tx2"/>
                </a:solidFill>
                <a:latin typeface="+mn-lt"/>
                <a:ea typeface="+mn-ea"/>
                <a:cs typeface="+mn-cs"/>
              </a:defRPr>
            </a:lvl2pPr>
            <a:lvl3pPr marL="0" indent="0" algn="ctr">
              <a:buNone/>
              <a:defRPr lang="en-GB" sz="900" b="0" kern="1200" cap="all" baseline="0" noProof="0" dirty="0" smtClean="0">
                <a:solidFill>
                  <a:schemeClr val="tx2"/>
                </a:solidFill>
                <a:latin typeface="+mn-lt"/>
                <a:ea typeface="+mn-ea"/>
                <a:cs typeface="+mn-cs"/>
              </a:defRPr>
            </a:lvl3pPr>
            <a:lvl4pPr marL="0" indent="0" algn="ctr">
              <a:buNone/>
              <a:defRPr lang="en-GB" sz="900" b="0" kern="1200" cap="all" baseline="0" noProof="0" dirty="0" smtClean="0">
                <a:solidFill>
                  <a:schemeClr val="tx2"/>
                </a:solidFill>
                <a:latin typeface="+mn-lt"/>
                <a:ea typeface="+mn-ea"/>
                <a:cs typeface="+mn-cs"/>
              </a:defRPr>
            </a:lvl4pPr>
            <a:lvl5pPr marL="0" indent="0" algn="ctr">
              <a:buNone/>
              <a:defRPr lang="en-GB" sz="900" b="0" kern="1200" cap="all" baseline="0" noProof="0" dirty="0" smtClean="0">
                <a:solidFill>
                  <a:schemeClr val="tx2"/>
                </a:solidFill>
                <a:latin typeface="+mn-lt"/>
                <a:ea typeface="+mn-ea"/>
                <a:cs typeface="+mn-cs"/>
              </a:defRPr>
            </a:lvl5pPr>
            <a:lvl6pPr marL="0" indent="0" algn="ctr">
              <a:buFont typeface="Arial" panose="020B0604020202020204" pitchFamily="34" charset="0"/>
              <a:buNone/>
              <a:defRPr lang="en-GB" sz="900" b="0" kern="1200" cap="all" baseline="0" noProof="0" dirty="0" smtClean="0">
                <a:solidFill>
                  <a:schemeClr val="tx2"/>
                </a:solidFill>
                <a:latin typeface="+mn-lt"/>
                <a:ea typeface="+mn-ea"/>
                <a:cs typeface="+mn-cs"/>
              </a:defRPr>
            </a:lvl6pPr>
            <a:lvl7pPr marL="0" indent="0" algn="ctr">
              <a:buFont typeface="Arial" panose="020B0604020202020204" pitchFamily="34" charset="0"/>
              <a:buNone/>
              <a:defRPr lang="en-GB" sz="900" b="0" kern="1200" cap="all" baseline="0" noProof="0" dirty="0" smtClean="0">
                <a:solidFill>
                  <a:schemeClr val="tx2"/>
                </a:solidFill>
                <a:latin typeface="+mn-lt"/>
                <a:ea typeface="+mn-ea"/>
                <a:cs typeface="+mn-cs"/>
              </a:defRPr>
            </a:lvl7pPr>
            <a:lvl8pPr marL="0" indent="0" algn="ctr">
              <a:buFont typeface="Arial" panose="020B0604020202020204" pitchFamily="34" charset="0"/>
              <a:buNone/>
              <a:defRPr lang="en-GB" sz="900" b="0" kern="1200" cap="all" baseline="0" noProof="0" dirty="0" smtClean="0">
                <a:solidFill>
                  <a:schemeClr val="tx2"/>
                </a:solidFill>
                <a:latin typeface="+mn-lt"/>
                <a:ea typeface="+mn-ea"/>
                <a:cs typeface="+mn-cs"/>
              </a:defRPr>
            </a:lvl8pPr>
          </a:lstStyle>
          <a:p>
            <a:pPr lvl="0"/>
            <a:r>
              <a:rPr lang="en-US" noProof="0"/>
              <a:t>Click icon to add picture</a:t>
            </a:r>
            <a:endParaRPr lang="en-GB" noProof="0"/>
          </a:p>
        </p:txBody>
      </p:sp>
      <p:cxnSp>
        <p:nvCxnSpPr>
          <p:cNvPr id="8" name="Straight Connector 7"/>
          <p:cNvCxnSpPr/>
          <p:nvPr userDrawn="1"/>
        </p:nvCxnSpPr>
        <p:spPr bwMode="gray">
          <a:xfrm>
            <a:off x="1544590" y="1671138"/>
            <a:ext cx="0" cy="1080000"/>
          </a:xfrm>
          <a:prstGeom prst="line">
            <a:avLst/>
          </a:prstGeom>
          <a:ln w="6350" cap="sq">
            <a:solidFill>
              <a:schemeClr val="accent6"/>
            </a:solidFill>
            <a:miter lim="800000"/>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4" hasCustomPrompt="1"/>
          </p:nvPr>
        </p:nvSpPr>
        <p:spPr bwMode="gray">
          <a:xfrm>
            <a:off x="1683087" y="1555702"/>
            <a:ext cx="2817475" cy="593320"/>
          </a:xfrm>
        </p:spPr>
        <p:txBody>
          <a:bodyPr tIns="72000"/>
          <a:lstStyle>
            <a:lvl1pPr marL="0" indent="0">
              <a:lnSpc>
                <a:spcPct val="100000"/>
              </a:lnSpc>
              <a:spcBef>
                <a:spcPts val="0"/>
              </a:spcBef>
              <a:spcAft>
                <a:spcPts val="0"/>
              </a:spcAft>
              <a:defRPr sz="1400" cap="all" baseline="0">
                <a:solidFill>
                  <a:schemeClr val="accent6"/>
                </a:solidFill>
              </a:defRPr>
            </a:lvl1pPr>
            <a:lvl2pPr marL="0" indent="0">
              <a:lnSpc>
                <a:spcPct val="100000"/>
              </a:lnSpc>
              <a:spcBef>
                <a:spcPts val="0"/>
              </a:spcBef>
              <a:spcAft>
                <a:spcPts val="0"/>
              </a:spcAft>
              <a:defRPr lang="en-GB" sz="1400" kern="1200" dirty="0" smtClean="0">
                <a:solidFill>
                  <a:schemeClr val="accent6"/>
                </a:solidFill>
                <a:latin typeface="+mn-lt"/>
                <a:ea typeface="+mn-ea"/>
                <a:cs typeface="+mn-cs"/>
              </a:defRPr>
            </a:lvl2pPr>
            <a:lvl3pPr marL="0" indent="0">
              <a:lnSpc>
                <a:spcPct val="100000"/>
              </a:lnSpc>
              <a:spcBef>
                <a:spcPts val="0"/>
              </a:spcBef>
              <a:spcAft>
                <a:spcPts val="0"/>
              </a:spcAft>
              <a:buNone/>
              <a:defRPr lang="en-GB" sz="1400" b="0" kern="1200" dirty="0" smtClean="0">
                <a:solidFill>
                  <a:schemeClr val="accent6"/>
                </a:solidFill>
                <a:latin typeface="+mn-lt"/>
                <a:ea typeface="+mn-ea"/>
                <a:cs typeface="+mn-cs"/>
              </a:defRPr>
            </a:lvl3pPr>
            <a:lvl4pPr marL="0" indent="0">
              <a:lnSpc>
                <a:spcPct val="100000"/>
              </a:lnSpc>
              <a:spcBef>
                <a:spcPts val="0"/>
              </a:spcBef>
              <a:spcAft>
                <a:spcPts val="0"/>
              </a:spcAft>
              <a:buNone/>
              <a:defRPr lang="en-GB" sz="1400" b="0" kern="1200" dirty="0" smtClean="0">
                <a:solidFill>
                  <a:schemeClr val="accent6"/>
                </a:solidFill>
                <a:latin typeface="+mn-lt"/>
                <a:ea typeface="+mn-ea"/>
                <a:cs typeface="+mn-cs"/>
              </a:defRPr>
            </a:lvl4pPr>
            <a:lvl5pPr marL="0" indent="0">
              <a:lnSpc>
                <a:spcPct val="100000"/>
              </a:lnSpc>
              <a:spcBef>
                <a:spcPts val="0"/>
              </a:spcBef>
              <a:spcAft>
                <a:spcPts val="0"/>
              </a:spcAft>
              <a:buNone/>
              <a:defRPr lang="en-GB" sz="1400" b="0" kern="1200" dirty="0" smtClean="0">
                <a:solidFill>
                  <a:schemeClr val="accent6"/>
                </a:solidFill>
                <a:latin typeface="+mn-lt"/>
                <a:ea typeface="+mn-ea"/>
                <a:cs typeface="+mn-cs"/>
              </a:defRPr>
            </a:lvl5pPr>
            <a:lvl6pPr marL="0" indent="0">
              <a:lnSpc>
                <a:spcPct val="100000"/>
              </a:lnSpc>
              <a:spcBef>
                <a:spcPts val="0"/>
              </a:spcBef>
              <a:spcAft>
                <a:spcPts val="0"/>
              </a:spcAft>
              <a:defRPr lang="en-GB" sz="1400" b="0" kern="1200" dirty="0" smtClean="0">
                <a:solidFill>
                  <a:schemeClr val="accent6"/>
                </a:solidFill>
                <a:latin typeface="+mn-lt"/>
                <a:ea typeface="+mn-ea"/>
                <a:cs typeface="+mn-cs"/>
              </a:defRPr>
            </a:lvl6pPr>
            <a:lvl7pPr marL="0" indent="0">
              <a:lnSpc>
                <a:spcPct val="100000"/>
              </a:lnSpc>
              <a:spcBef>
                <a:spcPts val="0"/>
              </a:spcBef>
              <a:spcAft>
                <a:spcPts val="0"/>
              </a:spcAft>
              <a:defRPr lang="en-GB" sz="1400" b="0" kern="1200" dirty="0" smtClean="0">
                <a:solidFill>
                  <a:schemeClr val="accent6"/>
                </a:solidFill>
                <a:latin typeface="+mn-lt"/>
                <a:ea typeface="+mn-ea"/>
                <a:cs typeface="+mn-cs"/>
              </a:defRPr>
            </a:lvl7pPr>
            <a:lvl8pPr marL="0" indent="0">
              <a:lnSpc>
                <a:spcPct val="100000"/>
              </a:lnSpc>
              <a:spcBef>
                <a:spcPts val="0"/>
              </a:spcBef>
              <a:spcAft>
                <a:spcPts val="0"/>
              </a:spcAft>
              <a:defRPr lang="en-GB" sz="1400" b="0" kern="1200" dirty="0" smtClean="0">
                <a:solidFill>
                  <a:schemeClr val="accent6"/>
                </a:solidFill>
                <a:latin typeface="+mn-lt"/>
                <a:ea typeface="+mn-ea"/>
                <a:cs typeface="+mn-cs"/>
              </a:defRPr>
            </a:lvl8pPr>
            <a:lvl9pPr marL="0" indent="0">
              <a:lnSpc>
                <a:spcPct val="100000"/>
              </a:lnSpc>
              <a:spcBef>
                <a:spcPts val="0"/>
              </a:spcBef>
              <a:spcAft>
                <a:spcPts val="0"/>
              </a:spcAft>
              <a:defRPr lang="en-GB" sz="1400" b="0" kern="1200" dirty="0">
                <a:solidFill>
                  <a:schemeClr val="accent6"/>
                </a:solidFill>
                <a:latin typeface="+mn-lt"/>
                <a:ea typeface="+mn-ea"/>
                <a:cs typeface="+mn-cs"/>
              </a:defRPr>
            </a:lvl9pPr>
          </a:lstStyle>
          <a:p>
            <a:pPr lvl="0"/>
            <a:r>
              <a:rPr lang="en-GB"/>
              <a:t>FIRST AND LAST NAME</a:t>
            </a:r>
          </a:p>
          <a:p>
            <a:pPr lvl="1"/>
            <a:r>
              <a:rPr lang="en-GB"/>
              <a:t>Function / Area of activity</a:t>
            </a:r>
          </a:p>
        </p:txBody>
      </p:sp>
      <p:sp>
        <p:nvSpPr>
          <p:cNvPr id="14" name="Text Placeholder 13"/>
          <p:cNvSpPr>
            <a:spLocks noGrp="1"/>
          </p:cNvSpPr>
          <p:nvPr>
            <p:ph type="body" sz="quarter" idx="21"/>
          </p:nvPr>
        </p:nvSpPr>
        <p:spPr bwMode="gray">
          <a:xfrm>
            <a:off x="1683087" y="2149023"/>
            <a:ext cx="2817813" cy="2088380"/>
          </a:xfrm>
        </p:spPr>
        <p:txBody>
          <a:bodyPr tIns="72000"/>
          <a:lstStyle>
            <a:lvl1pPr>
              <a:defRPr/>
            </a:lvl1pPr>
            <a:lvl2pPr marL="0" indent="0">
              <a:spcBef>
                <a:spcPts val="0"/>
              </a:spcBef>
              <a:spcAft>
                <a:spcPts val="0"/>
              </a:spcAft>
              <a:defRPr sz="1200"/>
            </a:lvl2pPr>
            <a:lvl3pPr marL="0" indent="0">
              <a:lnSpc>
                <a:spcPct val="100000"/>
              </a:lnSpc>
              <a:spcBef>
                <a:spcPts val="0"/>
              </a:spcBef>
              <a:spcAft>
                <a:spcPts val="0"/>
              </a:spcAft>
              <a:buNone/>
              <a:defRPr lang="en-GB" sz="800" b="0" kern="1200" dirty="0">
                <a:solidFill>
                  <a:schemeClr val="tx2"/>
                </a:solidFill>
                <a:latin typeface="+mn-lt"/>
                <a:ea typeface="+mn-ea"/>
                <a:cs typeface="+mn-cs"/>
              </a:defRPr>
            </a:lvl3pPr>
            <a:lvl4pPr marL="0" indent="0">
              <a:lnSpc>
                <a:spcPct val="100000"/>
              </a:lnSpc>
              <a:spcBef>
                <a:spcPts val="0"/>
              </a:spcBef>
              <a:spcAft>
                <a:spcPts val="0"/>
              </a:spcAft>
              <a:buNone/>
              <a:defRPr sz="800"/>
            </a:lvl4pPr>
            <a:lvl5pPr marL="0" indent="0">
              <a:lnSpc>
                <a:spcPct val="100000"/>
              </a:lnSpc>
              <a:spcBef>
                <a:spcPts val="0"/>
              </a:spcBef>
              <a:spcAft>
                <a:spcPts val="0"/>
              </a:spcAft>
              <a:buNone/>
              <a:defRPr sz="800"/>
            </a:lvl5pPr>
            <a:lvl6pPr>
              <a:lnSpc>
                <a:spcPct val="100000"/>
              </a:lnSpc>
              <a:spcBef>
                <a:spcPts val="0"/>
              </a:spcBef>
              <a:spcAft>
                <a:spcPts val="0"/>
              </a:spcAft>
              <a:defRPr lang="en-GB" sz="800" b="0" kern="1200" dirty="0" smtClean="0">
                <a:solidFill>
                  <a:schemeClr val="tx2"/>
                </a:solidFill>
                <a:latin typeface="+mn-lt"/>
                <a:ea typeface="+mn-ea"/>
                <a:cs typeface="+mn-cs"/>
              </a:defRPr>
            </a:lvl6pPr>
            <a:lvl7pPr>
              <a:lnSpc>
                <a:spcPct val="100000"/>
              </a:lnSpc>
              <a:spcBef>
                <a:spcPts val="0"/>
              </a:spcBef>
              <a:spcAft>
                <a:spcPts val="0"/>
              </a:spcAft>
              <a:defRPr lang="en-GB" sz="800" b="0" kern="1200" dirty="0" smtClean="0">
                <a:solidFill>
                  <a:schemeClr val="tx2"/>
                </a:solidFill>
                <a:latin typeface="+mn-lt"/>
                <a:ea typeface="+mn-ea"/>
                <a:cs typeface="+mn-cs"/>
              </a:defRPr>
            </a:lvl7pPr>
            <a:lvl8pPr>
              <a:lnSpc>
                <a:spcPct val="100000"/>
              </a:lnSpc>
              <a:spcBef>
                <a:spcPts val="0"/>
              </a:spcBef>
              <a:spcAft>
                <a:spcPts val="0"/>
              </a:spcAft>
              <a:defRPr lang="en-GB" sz="800" b="0" kern="1200" dirty="0" smtClean="0">
                <a:solidFill>
                  <a:schemeClr val="tx2"/>
                </a:solidFill>
                <a:latin typeface="+mn-lt"/>
                <a:ea typeface="+mn-ea"/>
                <a:cs typeface="+mn-cs"/>
              </a:defRPr>
            </a:lvl8pPr>
            <a:lvl9pPr>
              <a:lnSpc>
                <a:spcPct val="100000"/>
              </a:lnSpc>
              <a:spcBef>
                <a:spcPts val="0"/>
              </a:spcBef>
              <a:spcAft>
                <a:spcPts val="0"/>
              </a:spcAft>
              <a:defRPr lang="en-GB" sz="800" b="0" kern="1200" dirty="0">
                <a:solidFill>
                  <a:schemeClr val="tx2"/>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ustDataLst>
      <p:tags r:id="rId1"/>
    </p:custDataLst>
    <p:extLst>
      <p:ext uri="{BB962C8B-B14F-4D97-AF65-F5344CB8AC3E}">
        <p14:creationId xmlns:p14="http://schemas.microsoft.com/office/powerpoint/2010/main" val="3486256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2957798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6" name="Picture 5"/>
          <p:cNvPicPr>
            <a:picLocks noChangeAspect="1"/>
          </p:cNvPicPr>
          <p:nvPr userDrawn="1"/>
        </p:nvPicPr>
        <p:blipFill rotWithShape="1">
          <a:blip r:embed="rId7"/>
          <a:srcRect t="3541" r="208"/>
          <a:stretch/>
        </p:blipFill>
        <p:spPr bwMode="gray">
          <a:xfrm>
            <a:off x="-2" y="69850"/>
            <a:ext cx="9144001" cy="5073650"/>
          </a:xfrm>
          <a:prstGeom prst="rect">
            <a:avLst/>
          </a:prstGeom>
        </p:spPr>
      </p:pic>
      <p:pic>
        <p:nvPicPr>
          <p:cNvPr id="12" name="Objekt 11" hidden="1"/>
          <p:cNvPicPr>
            <a:picLocks noChangeAspect="1"/>
          </p:cNvPicPr>
          <p:nvPr userDrawn="1">
            <p:custDataLst>
              <p:tags r:id="rId3"/>
            </p:custDataLst>
          </p:nvPr>
        </p:nvPicPr>
        <p:blipFill>
          <a:blip r:embed="rId8"/>
          <a:stretch>
            <a:fillRect/>
          </a:stretch>
        </p:blipFill>
        <p:spPr>
          <a:xfrm>
            <a:off x="1594" y="1589"/>
            <a:ext cx="1587" cy="1587"/>
          </a:xfrm>
          <a:prstGeom prst="rect">
            <a:avLst/>
          </a:prstGeom>
        </p:spPr>
      </p:pic>
      <p:sp>
        <p:nvSpPr>
          <p:cNvPr id="4" name="Title 3"/>
          <p:cNvSpPr>
            <a:spLocks noGrp="1"/>
          </p:cNvSpPr>
          <p:nvPr>
            <p:ph type="title" hasCustomPrompt="1"/>
          </p:nvPr>
        </p:nvSpPr>
        <p:spPr bwMode="gray">
          <a:xfrm>
            <a:off x="323850" y="987425"/>
            <a:ext cx="4181153" cy="1800348"/>
          </a:xfrm>
        </p:spPr>
        <p:txBody>
          <a:bodyPr/>
          <a:lstStyle>
            <a:lvl1pPr>
              <a:defRPr sz="2800" cap="none" baseline="0">
                <a:solidFill>
                  <a:schemeClr val="bg1"/>
                </a:solidFill>
              </a:defRPr>
            </a:lvl1pPr>
          </a:lstStyle>
          <a:p>
            <a:pPr lvl="0"/>
            <a:r>
              <a:rPr lang="en-GB"/>
              <a:t>Click to add title</a:t>
            </a:r>
            <a:endParaRPr lang="en-GB" noProof="0"/>
          </a:p>
        </p:txBody>
      </p:sp>
      <p:pic>
        <p:nvPicPr>
          <p:cNvPr id="20" name="Picture 19"/>
          <p:cNvPicPr>
            <a:picLocks noChangeAspect="1"/>
          </p:cNvPicPr>
          <p:nvPr userDrawn="1"/>
        </p:nvPicPr>
        <p:blipFill>
          <a:blip r:embed="rId9"/>
          <a:stretch>
            <a:fillRect/>
          </a:stretch>
        </p:blipFill>
        <p:spPr bwMode="gray">
          <a:xfrm>
            <a:off x="6830114" y="401332"/>
            <a:ext cx="1969399" cy="302400"/>
          </a:xfrm>
          <a:prstGeom prst="rect">
            <a:avLst/>
          </a:prstGeom>
        </p:spPr>
      </p:pic>
    </p:spTree>
    <p:custDataLst>
      <p:tags r:id="rId1"/>
    </p:custDataLst>
    <p:extLst>
      <p:ext uri="{BB962C8B-B14F-4D97-AF65-F5344CB8AC3E}">
        <p14:creationId xmlns:p14="http://schemas.microsoft.com/office/powerpoint/2010/main" val="1286357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ictly confident">
    <p:spTree>
      <p:nvGrpSpPr>
        <p:cNvPr id="1" name=""/>
        <p:cNvGrpSpPr/>
        <p:nvPr/>
      </p:nvGrpSpPr>
      <p:grpSpPr>
        <a:xfrm>
          <a:off x="0" y="0"/>
          <a:ext cx="0" cy="0"/>
          <a:chOff x="0" y="0"/>
          <a:chExt cx="0" cy="0"/>
        </a:xfrm>
      </p:grpSpPr>
      <p:sp>
        <p:nvSpPr>
          <p:cNvPr id="3" name="Rechteck 2"/>
          <p:cNvSpPr/>
          <p:nvPr userDrawn="1"/>
        </p:nvSpPr>
        <p:spPr bwMode="gray">
          <a:xfrm>
            <a:off x="323850" y="987425"/>
            <a:ext cx="8496300" cy="271462"/>
          </a:xfrm>
          <a:prstGeom prst="rect">
            <a:avLst/>
          </a:prstGeom>
          <a:solidFill>
            <a:schemeClr val="accent4"/>
          </a:solidFill>
          <a:ln>
            <a:noFill/>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lvl="0" indent="0" algn="l" defTabSz="914034" rtl="0" eaLnBrk="1" latinLnBrk="0" hangingPunct="1">
              <a:spcBef>
                <a:spcPts val="600"/>
              </a:spcBef>
              <a:spcAft>
                <a:spcPts val="600"/>
              </a:spcAft>
              <a:buFont typeface="Arial" panose="020B0604020202020204" pitchFamily="34" charset="0"/>
              <a:buNone/>
            </a:pPr>
            <a:r>
              <a:rPr lang="en-GB" sz="1600" b="1" kern="1200" baseline="0">
                <a:solidFill>
                  <a:schemeClr val="tx2"/>
                </a:solidFill>
                <a:latin typeface="+mn-lt"/>
                <a:ea typeface="+mn-ea"/>
                <a:cs typeface="+mn-cs"/>
              </a:rPr>
              <a:t>Strictly confidential</a:t>
            </a:r>
          </a:p>
        </p:txBody>
      </p:sp>
      <p:sp>
        <p:nvSpPr>
          <p:cNvPr id="2" name="Textfeld 1"/>
          <p:cNvSpPr txBox="1"/>
          <p:nvPr userDrawn="1"/>
        </p:nvSpPr>
        <p:spPr bwMode="gray">
          <a:xfrm>
            <a:off x="324472" y="1358537"/>
            <a:ext cx="8496000" cy="3300776"/>
          </a:xfrm>
          <a:prstGeom prst="rect">
            <a:avLst/>
          </a:prstGeom>
          <a:noFill/>
        </p:spPr>
        <p:txBody>
          <a:bodyPr wrap="square" lIns="0" tIns="0" rIns="0" bIns="0" rtlCol="0">
            <a:noAutofit/>
          </a:bodyPr>
          <a:lstStyle/>
          <a:p>
            <a:pPr marL="0" lvl="0" indent="0" algn="l" defTabSz="914034" rtl="0" eaLnBrk="1" latinLnBrk="0" hangingPunct="1">
              <a:lnSpc>
                <a:spcPct val="100000"/>
              </a:lnSpc>
              <a:spcBef>
                <a:spcPts val="600"/>
              </a:spcBef>
              <a:spcAft>
                <a:spcPts val="0"/>
              </a:spcAft>
              <a:buClr>
                <a:schemeClr val="accent2"/>
              </a:buClr>
              <a:buFont typeface="Arial" panose="020B0604020202020204" pitchFamily="34" charset="0"/>
              <a:buNone/>
            </a:pPr>
            <a:r>
              <a:rPr lang="en-GB" sz="900" b="0" kern="1200">
                <a:solidFill>
                  <a:schemeClr val="tx2"/>
                </a:solidFill>
                <a:latin typeface="+mn-lt"/>
                <a:ea typeface="+mn-ea"/>
                <a:cs typeface="+mn-cs"/>
              </a:rPr>
              <a:t>This presentation is provided to you on a confidential basis. Delivery of this information to any other person, the use of any third-party data or any reproduction of this information, in whole or in part, without the prior written consent of Hapag-Lloyd is prohibited.</a:t>
            </a:r>
          </a:p>
          <a:p>
            <a:pPr marL="0" lvl="0" indent="0" algn="l" defTabSz="914034" rtl="0" eaLnBrk="1" latinLnBrk="0" hangingPunct="1">
              <a:lnSpc>
                <a:spcPct val="100000"/>
              </a:lnSpc>
              <a:spcBef>
                <a:spcPts val="600"/>
              </a:spcBef>
              <a:spcAft>
                <a:spcPts val="0"/>
              </a:spcAft>
              <a:buClr>
                <a:schemeClr val="accent2"/>
              </a:buClr>
              <a:buFont typeface="Arial" panose="020B0604020202020204" pitchFamily="34" charset="0"/>
              <a:buNone/>
            </a:pPr>
            <a:r>
              <a:rPr lang="en-GB" sz="900" b="0" kern="1200">
                <a:solidFill>
                  <a:schemeClr val="tx2"/>
                </a:solidFill>
                <a:latin typeface="+mn-lt"/>
                <a:ea typeface="+mn-ea"/>
                <a:cs typeface="+mn-cs"/>
              </a:rPr>
              <a:t>This presentation constitutes neither an offer to sell nor a solicitation to buy any securities in the United States, Germany or any other jurisdiction. </a:t>
            </a:r>
          </a:p>
          <a:p>
            <a:pPr marL="0" lvl="0" indent="0" algn="l" defTabSz="914034" rtl="0" eaLnBrk="1" latinLnBrk="0" hangingPunct="1">
              <a:lnSpc>
                <a:spcPct val="100000"/>
              </a:lnSpc>
              <a:spcBef>
                <a:spcPts val="600"/>
              </a:spcBef>
              <a:spcAft>
                <a:spcPts val="0"/>
              </a:spcAft>
              <a:buClr>
                <a:schemeClr val="accent2"/>
              </a:buClr>
              <a:buFont typeface="Arial" panose="020B0604020202020204" pitchFamily="34" charset="0"/>
              <a:buNone/>
            </a:pPr>
            <a:r>
              <a:rPr lang="en-GB" sz="900" b="0" kern="1200">
                <a:solidFill>
                  <a:schemeClr val="tx2"/>
                </a:solidFill>
                <a:latin typeface="+mn-lt"/>
                <a:ea typeface="+mn-ea"/>
                <a:cs typeface="+mn-cs"/>
              </a:rPr>
              <a:t>This presentation contains forward looking statements within the meaning of the 'safe </a:t>
            </a:r>
            <a:r>
              <a:rPr lang="en-GB" sz="900" b="0" kern="1200" err="1">
                <a:solidFill>
                  <a:schemeClr val="tx2"/>
                </a:solidFill>
                <a:latin typeface="+mn-lt"/>
                <a:ea typeface="+mn-ea"/>
                <a:cs typeface="+mn-cs"/>
              </a:rPr>
              <a:t>harbor</a:t>
            </a:r>
            <a:r>
              <a:rPr lang="en-GB" sz="900" b="0" kern="1200">
                <a:solidFill>
                  <a:schemeClr val="tx2"/>
                </a:solidFill>
                <a:latin typeface="+mn-lt"/>
                <a:ea typeface="+mn-ea"/>
                <a:cs typeface="+mn-cs"/>
              </a:rPr>
              <a:t>' provision of the US securities laws. These statements are based on management's current expectations or beliefs and are subject to a number of factors and uncertainties that could cause actual results to differ materially from those described in the forward-looking statements. Actual results may differ from those set forth in the forward-looking statements as a result of various factors (including, but not limited to, future global economic conditions, market conditions affecting the container shipping industry, intense competition in the markets in which we operate, potential environmental liability and capital costs of compliance with applicable laws, regulations and standards in the markets in which we operate, diverse political, legal, economic and other conditions affecting the markets in which we operate, our ability to successfully integrate business acquisitions and our ability to service our debt requirements). Many of these factors are beyond our control.</a:t>
            </a:r>
          </a:p>
          <a:p>
            <a:pPr marL="0" lvl="0" indent="0" algn="l" defTabSz="914034" rtl="0" eaLnBrk="1" latinLnBrk="0" hangingPunct="1">
              <a:lnSpc>
                <a:spcPct val="100000"/>
              </a:lnSpc>
              <a:spcBef>
                <a:spcPts val="600"/>
              </a:spcBef>
              <a:spcAft>
                <a:spcPts val="0"/>
              </a:spcAft>
              <a:buClr>
                <a:schemeClr val="accent2"/>
              </a:buClr>
              <a:buFont typeface="Arial" panose="020B0604020202020204" pitchFamily="34" charset="0"/>
              <a:buNone/>
            </a:pPr>
            <a:r>
              <a:rPr lang="en-GB" sz="900" b="0" kern="1200">
                <a:solidFill>
                  <a:schemeClr val="tx2"/>
                </a:solidFill>
                <a:latin typeface="+mn-lt"/>
                <a:ea typeface="+mn-ea"/>
                <a:cs typeface="+mn-cs"/>
              </a:rPr>
              <a:t>This presentation is intended to provide a general overview of Hapag-Lloyd’s business and does not purport to deal with all aspects and details regarding Hapag-Lloyd. Accordingly, neither Hapag-Lloyd nor any of its directors, officers, employees or advisers nor any other person makes any representation or warranty, express or implied, as to, and accordingly no reliance should be placed on, the fairness, accuracy or completeness of the information contained in the presentation or of the views given or implied. Neither Hapag-Lloyd nor any of its directors, officers, employees or advisors nor any other person shall have any liability whatsoever for any errors or omissions or any loss howsoever arising, directly or indirectly, from any use of this information or its contents or otherwise arising in connection therewith. The material contained in this presentation reflects current legislation and the business and financial affairs of Hapag-Lloyd which are subject to change and audit, and is subject to the provisions contained within legislation.</a:t>
            </a:r>
          </a:p>
          <a:p>
            <a:pPr marL="0" lvl="0" indent="0" algn="l" defTabSz="914034" rtl="0" eaLnBrk="1" latinLnBrk="0" hangingPunct="1">
              <a:lnSpc>
                <a:spcPct val="100000"/>
              </a:lnSpc>
              <a:spcBef>
                <a:spcPts val="600"/>
              </a:spcBef>
              <a:spcAft>
                <a:spcPts val="0"/>
              </a:spcAft>
              <a:buClr>
                <a:schemeClr val="accent2"/>
              </a:buClr>
              <a:buFont typeface="Arial" panose="020B0604020202020204" pitchFamily="34" charset="0"/>
              <a:buNone/>
            </a:pPr>
            <a:r>
              <a:rPr lang="en-GB" sz="900" b="0" kern="1200">
                <a:solidFill>
                  <a:schemeClr val="tx2"/>
                </a:solidFill>
                <a:latin typeface="+mn-lt"/>
                <a:ea typeface="+mn-ea"/>
                <a:cs typeface="+mn-cs"/>
              </a:rPr>
              <a:t>The distribution of this presentation in certain jurisdictions may be restricted by law. Persons into whose possession this presentation comes are required to inform themselves about and to observe any such restrictions. Neither this presentation nor anything contained herein shall form the basis of, or be relied on in connection with, any offer or commitment whatsoever. In particular, this presentation does not constitute an offer to sell or a solicitation of an offer to buy securities of Hapag-Lloyd in the United States.  Securities of Hapag-Lloyd may not be offered or sold in the United States of America absent registration or an exemption from registration under the U.S. Securities Act of 1933, as amended.</a:t>
            </a:r>
          </a:p>
        </p:txBody>
      </p:sp>
      <p:sp>
        <p:nvSpPr>
          <p:cNvPr id="6" name="Textfeld 5"/>
          <p:cNvSpPr txBox="1"/>
          <p:nvPr userDrawn="1"/>
        </p:nvSpPr>
        <p:spPr bwMode="gray">
          <a:xfrm>
            <a:off x="324472" y="231775"/>
            <a:ext cx="8496000" cy="684212"/>
          </a:xfrm>
          <a:prstGeom prst="rect">
            <a:avLst/>
          </a:prstGeom>
          <a:noFill/>
        </p:spPr>
        <p:txBody>
          <a:bodyPr wrap="square" lIns="0" tIns="0" rIns="0" bIns="0" rtlCol="0" anchor="t">
            <a:noAutofit/>
          </a:bodyPr>
          <a:lstStyle/>
          <a:p>
            <a:pPr>
              <a:lnSpc>
                <a:spcPct val="90000"/>
              </a:lnSpc>
            </a:pPr>
            <a:r>
              <a:rPr lang="en-GB" sz="2800" b="1" cap="none" baseline="0" noProof="0">
                <a:solidFill>
                  <a:schemeClr val="accent6"/>
                </a:solidFill>
              </a:rPr>
              <a:t>DISCLAIMER</a:t>
            </a:r>
          </a:p>
        </p:txBody>
      </p:sp>
      <p:sp>
        <p:nvSpPr>
          <p:cNvPr id="4" name="Date Placeholder 3"/>
          <p:cNvSpPr>
            <a:spLocks noGrp="1"/>
          </p:cNvSpPr>
          <p:nvPr>
            <p:ph type="dt" sz="half" idx="10"/>
          </p:nvPr>
        </p:nvSpPr>
        <p:spPr bwMode="gray"/>
        <p:txBody>
          <a:bodyPr/>
          <a:lstStyle/>
          <a:p>
            <a:fld id="{5AD45FB4-A0E9-49D0-9C25-8A87B9F22622}" type="datetime1">
              <a:rPr lang="en-GB" smtClean="0"/>
              <a:t>18/07/2025</a:t>
            </a:fld>
            <a:endParaRPr lang="en-GB"/>
          </a:p>
        </p:txBody>
      </p:sp>
      <p:sp>
        <p:nvSpPr>
          <p:cNvPr id="9" name="Footer Placeholder 8"/>
          <p:cNvSpPr>
            <a:spLocks noGrp="1"/>
          </p:cNvSpPr>
          <p:nvPr>
            <p:ph type="ftr" sz="quarter" idx="11"/>
          </p:nvPr>
        </p:nvSpPr>
        <p:spPr bwMode="gray"/>
        <p:txBody>
          <a:bodyPr/>
          <a:lstStyle/>
          <a:p>
            <a:r>
              <a:rPr lang="en-GB"/>
              <a:t>GEMINI OPERATIONAL TRANSITION REPORT</a:t>
            </a:r>
          </a:p>
        </p:txBody>
      </p:sp>
    </p:spTree>
    <p:custDataLst>
      <p:tags r:id="rId1"/>
    </p:custDataLst>
    <p:extLst>
      <p:ext uri="{BB962C8B-B14F-4D97-AF65-F5344CB8AC3E}">
        <p14:creationId xmlns:p14="http://schemas.microsoft.com/office/powerpoint/2010/main" val="848556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Empty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0BD43D32-98F2-4AE4-9C2D-79E87B91F721}" type="datetime1">
              <a:rPr lang="en-GB" smtClean="0"/>
              <a:t>18/07/2025</a:t>
            </a:fld>
            <a:endParaRPr lang="en-GB"/>
          </a:p>
        </p:txBody>
      </p:sp>
      <p:sp>
        <p:nvSpPr>
          <p:cNvPr id="3" name="Footer Placeholder 2"/>
          <p:cNvSpPr>
            <a:spLocks noGrp="1"/>
          </p:cNvSpPr>
          <p:nvPr>
            <p:ph type="ftr" sz="quarter" idx="11"/>
          </p:nvPr>
        </p:nvSpPr>
        <p:spPr bwMode="gray"/>
        <p:txBody>
          <a:bodyPr/>
          <a:lstStyle/>
          <a:p>
            <a:r>
              <a:rPr lang="en-GB"/>
              <a:t>GEMINI OPERATIONAL TRANSITION REPORT</a:t>
            </a:r>
          </a:p>
        </p:txBody>
      </p:sp>
    </p:spTree>
    <p:custDataLst>
      <p:tags r:id="rId1"/>
    </p:custDataLst>
    <p:extLst>
      <p:ext uri="{BB962C8B-B14F-4D97-AF65-F5344CB8AC3E}">
        <p14:creationId xmlns:p14="http://schemas.microsoft.com/office/powerpoint/2010/main" val="2024511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6" name="Textplatzhalter 25"/>
          <p:cNvSpPr>
            <a:spLocks noGrp="1"/>
          </p:cNvSpPr>
          <p:nvPr>
            <p:ph type="body" sz="quarter" idx="18" hasCustomPrompt="1"/>
          </p:nvPr>
        </p:nvSpPr>
        <p:spPr bwMode="gray">
          <a:xfrm>
            <a:off x="323850" y="991449"/>
            <a:ext cx="8496300" cy="360000"/>
          </a:xfrm>
          <a:ln>
            <a:noFill/>
          </a:ln>
        </p:spPr>
        <p:txBody>
          <a:bodyPr lIns="72000" tIns="0" anchor="ctr" anchorCtr="0"/>
          <a:lstStyle>
            <a:lvl1pPr>
              <a:lnSpc>
                <a:spcPct val="100000"/>
              </a:lnSpc>
              <a:spcBef>
                <a:spcPts val="0"/>
              </a:spcBef>
              <a:spcAft>
                <a:spcPts val="0"/>
              </a:spcAft>
              <a:defRPr sz="1400" b="0" cap="none" baseline="0">
                <a:solidFill>
                  <a:schemeClr val="tx2"/>
                </a:solidFill>
              </a:defRPr>
            </a:lvl1pPr>
            <a:lvl2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2pPr>
            <a:lvl3pPr marL="0" indent="0">
              <a:lnSpc>
                <a:spcPct val="100000"/>
              </a:lnSpc>
              <a:buNone/>
              <a:defRPr lang="en-GB" sz="1400" b="0" kern="1200" cap="none" baseline="0" noProof="0" dirty="0" smtClean="0">
                <a:solidFill>
                  <a:schemeClr val="tx2"/>
                </a:solidFill>
                <a:latin typeface="+mn-lt"/>
                <a:ea typeface="+mn-ea"/>
                <a:cs typeface="+mn-cs"/>
              </a:defRPr>
            </a:lvl3pPr>
            <a:lvl4pPr marL="0" indent="0">
              <a:lnSpc>
                <a:spcPct val="100000"/>
              </a:lnSpc>
              <a:buNone/>
              <a:defRPr lang="en-GB" sz="1400" b="0" kern="1200" cap="none" baseline="0" noProof="0" dirty="0" smtClean="0">
                <a:solidFill>
                  <a:schemeClr val="tx2"/>
                </a:solidFill>
                <a:latin typeface="+mn-lt"/>
                <a:ea typeface="+mn-ea"/>
                <a:cs typeface="+mn-cs"/>
              </a:defRPr>
            </a:lvl4pPr>
            <a:lvl5pPr marL="0" indent="0">
              <a:lnSpc>
                <a:spcPct val="100000"/>
              </a:lnSpc>
              <a:buNone/>
              <a:defRPr lang="en-GB" sz="1400" b="0" kern="1200" cap="none" baseline="0" noProof="0" dirty="0" smtClean="0">
                <a:solidFill>
                  <a:schemeClr val="tx2"/>
                </a:solidFill>
                <a:latin typeface="+mn-lt"/>
                <a:ea typeface="+mn-ea"/>
                <a:cs typeface="+mn-cs"/>
              </a:defRPr>
            </a:lvl5pPr>
            <a:lvl6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6pPr>
            <a:lvl7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7pPr>
            <a:lvl8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8pPr>
            <a:lvl9pPr marL="0" indent="0">
              <a:lnSpc>
                <a:spcPct val="100000"/>
              </a:lnSpc>
              <a:buFont typeface="Arial" panose="020B0604020202020204" pitchFamily="34" charset="0"/>
              <a:buNone/>
              <a:defRPr lang="en-GB" sz="1400" b="0" kern="1200" cap="none" baseline="0" noProof="0" dirty="0">
                <a:solidFill>
                  <a:schemeClr val="tx2"/>
                </a:solidFill>
                <a:latin typeface="+mn-lt"/>
                <a:ea typeface="+mn-ea"/>
                <a:cs typeface="+mn-cs"/>
              </a:defRPr>
            </a:lvl9pPr>
          </a:lstStyle>
          <a:p>
            <a:pPr lvl="0"/>
            <a:r>
              <a:rPr lang="en-GB" noProof="0"/>
              <a:t>Click to add text</a:t>
            </a:r>
          </a:p>
        </p:txBody>
      </p:sp>
      <p:sp>
        <p:nvSpPr>
          <p:cNvPr id="6" name="Title 5"/>
          <p:cNvSpPr>
            <a:spLocks noGrp="1"/>
          </p:cNvSpPr>
          <p:nvPr>
            <p:ph type="title" hasCustomPrompt="1"/>
          </p:nvPr>
        </p:nvSpPr>
        <p:spPr bwMode="gray">
          <a:xfrm>
            <a:off x="323851" y="231775"/>
            <a:ext cx="6335712" cy="755649"/>
          </a:xfrm>
        </p:spPr>
        <p:txBody>
          <a:bodyPr/>
          <a:lstStyle>
            <a:lvl1pPr>
              <a:defRPr sz="2800">
                <a:solidFill>
                  <a:schemeClr val="accent6"/>
                </a:solidFill>
              </a:defRPr>
            </a:lvl1pPr>
          </a:lstStyle>
          <a:p>
            <a:r>
              <a:rPr lang="en-GB"/>
              <a:t>Agenda - click to add title  </a:t>
            </a:r>
          </a:p>
        </p:txBody>
      </p:sp>
      <p:grpSp>
        <p:nvGrpSpPr>
          <p:cNvPr id="102" name="Group 101"/>
          <p:cNvGrpSpPr/>
          <p:nvPr userDrawn="1"/>
        </p:nvGrpSpPr>
        <p:grpSpPr bwMode="gray">
          <a:xfrm>
            <a:off x="-198120" y="-137160"/>
            <a:ext cx="9535784" cy="5462160"/>
            <a:chOff x="-198120" y="-137160"/>
            <a:chExt cx="9535784" cy="5462160"/>
          </a:xfrm>
        </p:grpSpPr>
        <p:grpSp>
          <p:nvGrpSpPr>
            <p:cNvPr id="103" name="Group 102"/>
            <p:cNvGrpSpPr/>
            <p:nvPr userDrawn="1"/>
          </p:nvGrpSpPr>
          <p:grpSpPr bwMode="gray">
            <a:xfrm>
              <a:off x="-198120" y="70961"/>
              <a:ext cx="72000" cy="4586422"/>
              <a:chOff x="-205740" y="70961"/>
              <a:chExt cx="106680" cy="4586422"/>
            </a:xfrm>
          </p:grpSpPr>
          <p:cxnSp>
            <p:nvCxnSpPr>
              <p:cNvPr id="144" name="Straight Connector 143"/>
              <p:cNvCxnSpPr/>
              <p:nvPr userDrawn="1"/>
            </p:nvCxnSpPr>
            <p:spPr bwMode="gray">
              <a:xfrm>
                <a:off x="-205740" y="70961"/>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bwMode="gray">
              <a:xfrm>
                <a:off x="-205740" y="231490"/>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bwMode="gray">
              <a:xfrm>
                <a:off x="-205740" y="985164"/>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bwMode="gray">
              <a:xfrm>
                <a:off x="-205740" y="2747775"/>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bwMode="gray">
              <a:xfrm>
                <a:off x="-205740" y="2893956"/>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a:off x="-205740" y="4657383"/>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bwMode="gray">
            <a:xfrm>
              <a:off x="9265664" y="70961"/>
              <a:ext cx="72000" cy="4586422"/>
              <a:chOff x="-205740" y="70961"/>
              <a:chExt cx="106680" cy="4586422"/>
            </a:xfrm>
          </p:grpSpPr>
          <p:cxnSp>
            <p:nvCxnSpPr>
              <p:cNvPr id="138" name="Straight Connector 137"/>
              <p:cNvCxnSpPr/>
              <p:nvPr userDrawn="1"/>
            </p:nvCxnSpPr>
            <p:spPr bwMode="gray">
              <a:xfrm>
                <a:off x="-205740" y="70961"/>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205740" y="231490"/>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205740" y="985164"/>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205740" y="2747775"/>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205740" y="2893956"/>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bwMode="gray">
              <a:xfrm>
                <a:off x="-205740" y="4657383"/>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userDrawn="1"/>
          </p:nvGrpSpPr>
          <p:grpSpPr bwMode="gray">
            <a:xfrm>
              <a:off x="321469" y="-137160"/>
              <a:ext cx="8495996" cy="72000"/>
              <a:chOff x="321469" y="-137160"/>
              <a:chExt cx="8495996" cy="72000"/>
            </a:xfrm>
          </p:grpSpPr>
          <p:cxnSp>
            <p:nvCxnSpPr>
              <p:cNvPr id="127" name="Straight Connector 126"/>
              <p:cNvCxnSpPr/>
              <p:nvPr userDrawn="1"/>
            </p:nvCxnSpPr>
            <p:spPr bwMode="gray">
              <a:xfrm flipV="1">
                <a:off x="321469"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flipV="1">
                <a:off x="2338387"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flipV="1">
                <a:off x="2481262"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flipV="1">
                <a:off x="4498752"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flipV="1">
                <a:off x="4641627"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flipV="1">
                <a:off x="6661150"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flipV="1">
                <a:off x="6801644"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flipV="1">
                <a:off x="8817465"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userDrawn="1"/>
          </p:nvGrpSpPr>
          <p:grpSpPr bwMode="gray">
            <a:xfrm>
              <a:off x="321469" y="5253000"/>
              <a:ext cx="8495996" cy="72000"/>
              <a:chOff x="321469" y="-137160"/>
              <a:chExt cx="8495996" cy="72000"/>
            </a:xfrm>
          </p:grpSpPr>
          <p:cxnSp>
            <p:nvCxnSpPr>
              <p:cNvPr id="107" name="Straight Connector 106"/>
              <p:cNvCxnSpPr/>
              <p:nvPr userDrawn="1"/>
            </p:nvCxnSpPr>
            <p:spPr bwMode="gray">
              <a:xfrm flipV="1">
                <a:off x="321469"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bwMode="gray">
              <a:xfrm flipV="1">
                <a:off x="2338387"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flipV="1">
                <a:off x="2481262"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flipV="1">
                <a:off x="4498752"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bwMode="gray">
              <a:xfrm flipV="1">
                <a:off x="4641627"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flipV="1">
                <a:off x="6661150"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flipV="1">
                <a:off x="6801644"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flipV="1">
                <a:off x="8817465"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sp>
        <p:nvSpPr>
          <p:cNvPr id="3" name="Date Placeholder 2"/>
          <p:cNvSpPr>
            <a:spLocks noGrp="1"/>
          </p:cNvSpPr>
          <p:nvPr>
            <p:ph type="dt" sz="half" idx="39"/>
          </p:nvPr>
        </p:nvSpPr>
        <p:spPr bwMode="gray"/>
        <p:txBody>
          <a:bodyPr/>
          <a:lstStyle/>
          <a:p>
            <a:fld id="{17F8EF04-68C4-48A7-B87E-0489A7D0DEB1}" type="datetime1">
              <a:rPr lang="en-GB" smtClean="0"/>
              <a:t>18/07/2025</a:t>
            </a:fld>
            <a:endParaRPr lang="en-GB"/>
          </a:p>
        </p:txBody>
      </p:sp>
      <p:sp>
        <p:nvSpPr>
          <p:cNvPr id="4" name="Footer Placeholder 3"/>
          <p:cNvSpPr>
            <a:spLocks noGrp="1"/>
          </p:cNvSpPr>
          <p:nvPr>
            <p:ph type="ftr" sz="quarter" idx="40"/>
          </p:nvPr>
        </p:nvSpPr>
        <p:spPr bwMode="gray"/>
        <p:txBody>
          <a:bodyPr/>
          <a:lstStyle/>
          <a:p>
            <a:r>
              <a:rPr lang="en-GB"/>
              <a:t>GEMINI OPERATIONAL TRANSITION REPORT</a:t>
            </a:r>
          </a:p>
        </p:txBody>
      </p:sp>
      <p:sp>
        <p:nvSpPr>
          <p:cNvPr id="69" name="Textplatzhalter 25"/>
          <p:cNvSpPr>
            <a:spLocks noGrp="1"/>
          </p:cNvSpPr>
          <p:nvPr>
            <p:ph type="body" sz="quarter" idx="41" hasCustomPrompt="1"/>
          </p:nvPr>
        </p:nvSpPr>
        <p:spPr bwMode="gray">
          <a:xfrm>
            <a:off x="323850" y="1422953"/>
            <a:ext cx="8496300" cy="360000"/>
          </a:xfrm>
          <a:ln>
            <a:noFill/>
          </a:ln>
        </p:spPr>
        <p:txBody>
          <a:bodyPr lIns="72000" tIns="0" anchor="ctr" anchorCtr="0"/>
          <a:lstStyle>
            <a:lvl1pPr>
              <a:lnSpc>
                <a:spcPct val="100000"/>
              </a:lnSpc>
              <a:spcBef>
                <a:spcPts val="0"/>
              </a:spcBef>
              <a:spcAft>
                <a:spcPts val="0"/>
              </a:spcAft>
              <a:defRPr sz="1400" b="0" cap="none" baseline="0">
                <a:solidFill>
                  <a:schemeClr val="tx2"/>
                </a:solidFill>
              </a:defRPr>
            </a:lvl1pPr>
            <a:lvl2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2pPr>
            <a:lvl3pPr marL="0" indent="0">
              <a:lnSpc>
                <a:spcPct val="100000"/>
              </a:lnSpc>
              <a:buNone/>
              <a:defRPr lang="en-GB" sz="1400" b="0" kern="1200" cap="none" baseline="0" noProof="0" dirty="0" smtClean="0">
                <a:solidFill>
                  <a:schemeClr val="tx2"/>
                </a:solidFill>
                <a:latin typeface="+mn-lt"/>
                <a:ea typeface="+mn-ea"/>
                <a:cs typeface="+mn-cs"/>
              </a:defRPr>
            </a:lvl3pPr>
            <a:lvl4pPr marL="0" indent="0">
              <a:lnSpc>
                <a:spcPct val="100000"/>
              </a:lnSpc>
              <a:buNone/>
              <a:defRPr lang="en-GB" sz="1400" b="0" kern="1200" cap="none" baseline="0" noProof="0" dirty="0" smtClean="0">
                <a:solidFill>
                  <a:schemeClr val="tx2"/>
                </a:solidFill>
                <a:latin typeface="+mn-lt"/>
                <a:ea typeface="+mn-ea"/>
                <a:cs typeface="+mn-cs"/>
              </a:defRPr>
            </a:lvl4pPr>
            <a:lvl5pPr marL="0" indent="0">
              <a:lnSpc>
                <a:spcPct val="100000"/>
              </a:lnSpc>
              <a:buNone/>
              <a:defRPr lang="en-GB" sz="1400" b="0" kern="1200" cap="none" baseline="0" noProof="0" dirty="0" smtClean="0">
                <a:solidFill>
                  <a:schemeClr val="tx2"/>
                </a:solidFill>
                <a:latin typeface="+mn-lt"/>
                <a:ea typeface="+mn-ea"/>
                <a:cs typeface="+mn-cs"/>
              </a:defRPr>
            </a:lvl5pPr>
            <a:lvl6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6pPr>
            <a:lvl7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7pPr>
            <a:lvl8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8pPr>
            <a:lvl9pPr marL="0" indent="0">
              <a:lnSpc>
                <a:spcPct val="100000"/>
              </a:lnSpc>
              <a:buFont typeface="Arial" panose="020B0604020202020204" pitchFamily="34" charset="0"/>
              <a:buNone/>
              <a:defRPr lang="en-GB" sz="1400" b="0" kern="1200" cap="none" baseline="0" noProof="0" dirty="0">
                <a:solidFill>
                  <a:schemeClr val="tx2"/>
                </a:solidFill>
                <a:latin typeface="+mn-lt"/>
                <a:ea typeface="+mn-ea"/>
                <a:cs typeface="+mn-cs"/>
              </a:defRPr>
            </a:lvl9pPr>
          </a:lstStyle>
          <a:p>
            <a:pPr lvl="0"/>
            <a:r>
              <a:rPr lang="en-GB" noProof="0"/>
              <a:t>Click to add text</a:t>
            </a:r>
          </a:p>
        </p:txBody>
      </p:sp>
      <p:sp>
        <p:nvSpPr>
          <p:cNvPr id="71" name="Textplatzhalter 25"/>
          <p:cNvSpPr>
            <a:spLocks noGrp="1"/>
          </p:cNvSpPr>
          <p:nvPr>
            <p:ph type="body" sz="quarter" idx="43" hasCustomPrompt="1"/>
          </p:nvPr>
        </p:nvSpPr>
        <p:spPr bwMode="gray">
          <a:xfrm>
            <a:off x="323850" y="1854457"/>
            <a:ext cx="8496300" cy="360000"/>
          </a:xfrm>
          <a:ln>
            <a:noFill/>
          </a:ln>
        </p:spPr>
        <p:txBody>
          <a:bodyPr lIns="72000" tIns="0" anchor="ctr" anchorCtr="0"/>
          <a:lstStyle>
            <a:lvl1pPr>
              <a:lnSpc>
                <a:spcPct val="100000"/>
              </a:lnSpc>
              <a:spcBef>
                <a:spcPts val="0"/>
              </a:spcBef>
              <a:spcAft>
                <a:spcPts val="0"/>
              </a:spcAft>
              <a:defRPr sz="1400" b="0" cap="none" baseline="0">
                <a:solidFill>
                  <a:schemeClr val="tx2"/>
                </a:solidFill>
              </a:defRPr>
            </a:lvl1pPr>
            <a:lvl2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2pPr>
            <a:lvl3pPr marL="0" indent="0">
              <a:lnSpc>
                <a:spcPct val="100000"/>
              </a:lnSpc>
              <a:buNone/>
              <a:defRPr lang="en-GB" sz="1400" b="0" kern="1200" cap="none" baseline="0" noProof="0" dirty="0" smtClean="0">
                <a:solidFill>
                  <a:schemeClr val="tx2"/>
                </a:solidFill>
                <a:latin typeface="+mn-lt"/>
                <a:ea typeface="+mn-ea"/>
                <a:cs typeface="+mn-cs"/>
              </a:defRPr>
            </a:lvl3pPr>
            <a:lvl4pPr marL="0" indent="0">
              <a:lnSpc>
                <a:spcPct val="100000"/>
              </a:lnSpc>
              <a:buNone/>
              <a:defRPr lang="en-GB" sz="1400" b="0" kern="1200" cap="none" baseline="0" noProof="0" dirty="0" smtClean="0">
                <a:solidFill>
                  <a:schemeClr val="tx2"/>
                </a:solidFill>
                <a:latin typeface="+mn-lt"/>
                <a:ea typeface="+mn-ea"/>
                <a:cs typeface="+mn-cs"/>
              </a:defRPr>
            </a:lvl4pPr>
            <a:lvl5pPr marL="0" indent="0">
              <a:lnSpc>
                <a:spcPct val="100000"/>
              </a:lnSpc>
              <a:buNone/>
              <a:defRPr lang="en-GB" sz="1400" b="0" kern="1200" cap="none" baseline="0" noProof="0" dirty="0" smtClean="0">
                <a:solidFill>
                  <a:schemeClr val="tx2"/>
                </a:solidFill>
                <a:latin typeface="+mn-lt"/>
                <a:ea typeface="+mn-ea"/>
                <a:cs typeface="+mn-cs"/>
              </a:defRPr>
            </a:lvl5pPr>
            <a:lvl6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6pPr>
            <a:lvl7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7pPr>
            <a:lvl8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8pPr>
            <a:lvl9pPr marL="0" indent="0">
              <a:lnSpc>
                <a:spcPct val="100000"/>
              </a:lnSpc>
              <a:buFont typeface="Arial" panose="020B0604020202020204" pitchFamily="34" charset="0"/>
              <a:buNone/>
              <a:defRPr lang="en-GB" sz="1400" b="0" kern="1200" cap="none" baseline="0" noProof="0" dirty="0">
                <a:solidFill>
                  <a:schemeClr val="tx2"/>
                </a:solidFill>
                <a:latin typeface="+mn-lt"/>
                <a:ea typeface="+mn-ea"/>
                <a:cs typeface="+mn-cs"/>
              </a:defRPr>
            </a:lvl9pPr>
          </a:lstStyle>
          <a:p>
            <a:pPr lvl="0"/>
            <a:r>
              <a:rPr lang="en-GB" noProof="0"/>
              <a:t>Click to add text</a:t>
            </a:r>
          </a:p>
        </p:txBody>
      </p:sp>
      <p:sp>
        <p:nvSpPr>
          <p:cNvPr id="73" name="Textplatzhalter 25"/>
          <p:cNvSpPr>
            <a:spLocks noGrp="1"/>
          </p:cNvSpPr>
          <p:nvPr>
            <p:ph type="body" sz="quarter" idx="45" hasCustomPrompt="1"/>
          </p:nvPr>
        </p:nvSpPr>
        <p:spPr bwMode="gray">
          <a:xfrm>
            <a:off x="323850" y="2285961"/>
            <a:ext cx="8496300" cy="360000"/>
          </a:xfrm>
          <a:ln>
            <a:noFill/>
          </a:ln>
        </p:spPr>
        <p:txBody>
          <a:bodyPr lIns="72000" tIns="0" anchor="ctr" anchorCtr="0"/>
          <a:lstStyle>
            <a:lvl1pPr>
              <a:lnSpc>
                <a:spcPct val="100000"/>
              </a:lnSpc>
              <a:spcBef>
                <a:spcPts val="0"/>
              </a:spcBef>
              <a:spcAft>
                <a:spcPts val="0"/>
              </a:spcAft>
              <a:defRPr sz="1400" b="0" cap="none" baseline="0">
                <a:solidFill>
                  <a:schemeClr val="tx2"/>
                </a:solidFill>
              </a:defRPr>
            </a:lvl1pPr>
            <a:lvl2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2pPr>
            <a:lvl3pPr marL="0" indent="0">
              <a:lnSpc>
                <a:spcPct val="100000"/>
              </a:lnSpc>
              <a:buNone/>
              <a:defRPr lang="en-GB" sz="1400" b="0" kern="1200" cap="none" baseline="0" noProof="0" dirty="0" smtClean="0">
                <a:solidFill>
                  <a:schemeClr val="tx2"/>
                </a:solidFill>
                <a:latin typeface="+mn-lt"/>
                <a:ea typeface="+mn-ea"/>
                <a:cs typeface="+mn-cs"/>
              </a:defRPr>
            </a:lvl3pPr>
            <a:lvl4pPr marL="0" indent="0">
              <a:lnSpc>
                <a:spcPct val="100000"/>
              </a:lnSpc>
              <a:buNone/>
              <a:defRPr lang="en-GB" sz="1400" b="0" kern="1200" cap="none" baseline="0" noProof="0" dirty="0" smtClean="0">
                <a:solidFill>
                  <a:schemeClr val="tx2"/>
                </a:solidFill>
                <a:latin typeface="+mn-lt"/>
                <a:ea typeface="+mn-ea"/>
                <a:cs typeface="+mn-cs"/>
              </a:defRPr>
            </a:lvl4pPr>
            <a:lvl5pPr marL="0" indent="0">
              <a:lnSpc>
                <a:spcPct val="100000"/>
              </a:lnSpc>
              <a:buNone/>
              <a:defRPr lang="en-GB" sz="1400" b="0" kern="1200" cap="none" baseline="0" noProof="0" dirty="0" smtClean="0">
                <a:solidFill>
                  <a:schemeClr val="tx2"/>
                </a:solidFill>
                <a:latin typeface="+mn-lt"/>
                <a:ea typeface="+mn-ea"/>
                <a:cs typeface="+mn-cs"/>
              </a:defRPr>
            </a:lvl5pPr>
            <a:lvl6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6pPr>
            <a:lvl7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7pPr>
            <a:lvl8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8pPr>
            <a:lvl9pPr marL="0" indent="0">
              <a:lnSpc>
                <a:spcPct val="100000"/>
              </a:lnSpc>
              <a:buFont typeface="Arial" panose="020B0604020202020204" pitchFamily="34" charset="0"/>
              <a:buNone/>
              <a:defRPr lang="en-GB" sz="1400" b="0" kern="1200" cap="none" baseline="0" noProof="0" dirty="0">
                <a:solidFill>
                  <a:schemeClr val="tx2"/>
                </a:solidFill>
                <a:latin typeface="+mn-lt"/>
                <a:ea typeface="+mn-ea"/>
                <a:cs typeface="+mn-cs"/>
              </a:defRPr>
            </a:lvl9pPr>
          </a:lstStyle>
          <a:p>
            <a:pPr lvl="0"/>
            <a:r>
              <a:rPr lang="en-GB" noProof="0"/>
              <a:t>Click to add text</a:t>
            </a:r>
          </a:p>
        </p:txBody>
      </p:sp>
      <p:sp>
        <p:nvSpPr>
          <p:cNvPr id="75" name="Textplatzhalter 25"/>
          <p:cNvSpPr>
            <a:spLocks noGrp="1"/>
          </p:cNvSpPr>
          <p:nvPr>
            <p:ph type="body" sz="quarter" idx="47" hasCustomPrompt="1"/>
          </p:nvPr>
        </p:nvSpPr>
        <p:spPr bwMode="gray">
          <a:xfrm>
            <a:off x="323850" y="2717465"/>
            <a:ext cx="8496300" cy="360000"/>
          </a:xfrm>
          <a:ln>
            <a:noFill/>
          </a:ln>
        </p:spPr>
        <p:txBody>
          <a:bodyPr lIns="72000" tIns="0" anchor="ctr" anchorCtr="0"/>
          <a:lstStyle>
            <a:lvl1pPr>
              <a:lnSpc>
                <a:spcPct val="100000"/>
              </a:lnSpc>
              <a:spcBef>
                <a:spcPts val="0"/>
              </a:spcBef>
              <a:spcAft>
                <a:spcPts val="0"/>
              </a:spcAft>
              <a:defRPr sz="1400" b="0" cap="none" baseline="0">
                <a:solidFill>
                  <a:schemeClr val="tx2"/>
                </a:solidFill>
              </a:defRPr>
            </a:lvl1pPr>
            <a:lvl2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2pPr>
            <a:lvl3pPr marL="0" indent="0">
              <a:lnSpc>
                <a:spcPct val="100000"/>
              </a:lnSpc>
              <a:buNone/>
              <a:defRPr lang="en-GB" sz="1400" b="0" kern="1200" cap="none" baseline="0" noProof="0" dirty="0" smtClean="0">
                <a:solidFill>
                  <a:schemeClr val="tx2"/>
                </a:solidFill>
                <a:latin typeface="+mn-lt"/>
                <a:ea typeface="+mn-ea"/>
                <a:cs typeface="+mn-cs"/>
              </a:defRPr>
            </a:lvl3pPr>
            <a:lvl4pPr marL="0" indent="0">
              <a:lnSpc>
                <a:spcPct val="100000"/>
              </a:lnSpc>
              <a:buNone/>
              <a:defRPr lang="en-GB" sz="1400" b="0" kern="1200" cap="none" baseline="0" noProof="0" dirty="0" smtClean="0">
                <a:solidFill>
                  <a:schemeClr val="tx2"/>
                </a:solidFill>
                <a:latin typeface="+mn-lt"/>
                <a:ea typeface="+mn-ea"/>
                <a:cs typeface="+mn-cs"/>
              </a:defRPr>
            </a:lvl4pPr>
            <a:lvl5pPr marL="0" indent="0">
              <a:lnSpc>
                <a:spcPct val="100000"/>
              </a:lnSpc>
              <a:buNone/>
              <a:defRPr lang="en-GB" sz="1400" b="0" kern="1200" cap="none" baseline="0" noProof="0" dirty="0" smtClean="0">
                <a:solidFill>
                  <a:schemeClr val="tx2"/>
                </a:solidFill>
                <a:latin typeface="+mn-lt"/>
                <a:ea typeface="+mn-ea"/>
                <a:cs typeface="+mn-cs"/>
              </a:defRPr>
            </a:lvl5pPr>
            <a:lvl6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6pPr>
            <a:lvl7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7pPr>
            <a:lvl8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8pPr>
            <a:lvl9pPr marL="0" indent="0">
              <a:lnSpc>
                <a:spcPct val="100000"/>
              </a:lnSpc>
              <a:buFont typeface="Arial" panose="020B0604020202020204" pitchFamily="34" charset="0"/>
              <a:buNone/>
              <a:defRPr lang="en-GB" sz="1400" b="0" kern="1200" cap="none" baseline="0" noProof="0" dirty="0">
                <a:solidFill>
                  <a:schemeClr val="tx2"/>
                </a:solidFill>
                <a:latin typeface="+mn-lt"/>
                <a:ea typeface="+mn-ea"/>
                <a:cs typeface="+mn-cs"/>
              </a:defRPr>
            </a:lvl9pPr>
          </a:lstStyle>
          <a:p>
            <a:pPr lvl="0"/>
            <a:r>
              <a:rPr lang="en-GB" noProof="0"/>
              <a:t>Click to add text</a:t>
            </a:r>
          </a:p>
        </p:txBody>
      </p:sp>
      <p:sp>
        <p:nvSpPr>
          <p:cNvPr id="77" name="Textplatzhalter 25"/>
          <p:cNvSpPr>
            <a:spLocks noGrp="1"/>
          </p:cNvSpPr>
          <p:nvPr>
            <p:ph type="body" sz="quarter" idx="49" hasCustomPrompt="1"/>
          </p:nvPr>
        </p:nvSpPr>
        <p:spPr bwMode="gray">
          <a:xfrm>
            <a:off x="323850" y="3148969"/>
            <a:ext cx="8496300" cy="360000"/>
          </a:xfrm>
          <a:ln>
            <a:noFill/>
          </a:ln>
        </p:spPr>
        <p:txBody>
          <a:bodyPr lIns="72000" tIns="0" anchor="ctr" anchorCtr="0"/>
          <a:lstStyle>
            <a:lvl1pPr>
              <a:lnSpc>
                <a:spcPct val="100000"/>
              </a:lnSpc>
              <a:spcBef>
                <a:spcPts val="0"/>
              </a:spcBef>
              <a:spcAft>
                <a:spcPts val="0"/>
              </a:spcAft>
              <a:defRPr sz="1400" b="0" cap="none" baseline="0">
                <a:solidFill>
                  <a:schemeClr val="tx2"/>
                </a:solidFill>
              </a:defRPr>
            </a:lvl1pPr>
            <a:lvl2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2pPr>
            <a:lvl3pPr marL="0" indent="0">
              <a:lnSpc>
                <a:spcPct val="100000"/>
              </a:lnSpc>
              <a:buNone/>
              <a:defRPr lang="en-GB" sz="1400" b="0" kern="1200" cap="none" baseline="0" noProof="0" dirty="0" smtClean="0">
                <a:solidFill>
                  <a:schemeClr val="tx2"/>
                </a:solidFill>
                <a:latin typeface="+mn-lt"/>
                <a:ea typeface="+mn-ea"/>
                <a:cs typeface="+mn-cs"/>
              </a:defRPr>
            </a:lvl3pPr>
            <a:lvl4pPr marL="0" indent="0">
              <a:lnSpc>
                <a:spcPct val="100000"/>
              </a:lnSpc>
              <a:buNone/>
              <a:defRPr lang="en-GB" sz="1400" b="0" kern="1200" cap="none" baseline="0" noProof="0" dirty="0" smtClean="0">
                <a:solidFill>
                  <a:schemeClr val="tx2"/>
                </a:solidFill>
                <a:latin typeface="+mn-lt"/>
                <a:ea typeface="+mn-ea"/>
                <a:cs typeface="+mn-cs"/>
              </a:defRPr>
            </a:lvl4pPr>
            <a:lvl5pPr marL="0" indent="0">
              <a:lnSpc>
                <a:spcPct val="100000"/>
              </a:lnSpc>
              <a:buNone/>
              <a:defRPr lang="en-GB" sz="1400" b="0" kern="1200" cap="none" baseline="0" noProof="0" dirty="0" smtClean="0">
                <a:solidFill>
                  <a:schemeClr val="tx2"/>
                </a:solidFill>
                <a:latin typeface="+mn-lt"/>
                <a:ea typeface="+mn-ea"/>
                <a:cs typeface="+mn-cs"/>
              </a:defRPr>
            </a:lvl5pPr>
            <a:lvl6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6pPr>
            <a:lvl7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7pPr>
            <a:lvl8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8pPr>
            <a:lvl9pPr marL="0" indent="0">
              <a:lnSpc>
                <a:spcPct val="100000"/>
              </a:lnSpc>
              <a:buFont typeface="Arial" panose="020B0604020202020204" pitchFamily="34" charset="0"/>
              <a:buNone/>
              <a:defRPr lang="en-GB" sz="1400" b="0" kern="1200" cap="none" baseline="0" noProof="0" dirty="0">
                <a:solidFill>
                  <a:schemeClr val="tx2"/>
                </a:solidFill>
                <a:latin typeface="+mn-lt"/>
                <a:ea typeface="+mn-ea"/>
                <a:cs typeface="+mn-cs"/>
              </a:defRPr>
            </a:lvl9pPr>
          </a:lstStyle>
          <a:p>
            <a:pPr lvl="0"/>
            <a:r>
              <a:rPr lang="en-GB" noProof="0"/>
              <a:t>Click to add text</a:t>
            </a:r>
          </a:p>
        </p:txBody>
      </p:sp>
      <p:sp>
        <p:nvSpPr>
          <p:cNvPr id="80" name="Textplatzhalter 25"/>
          <p:cNvSpPr>
            <a:spLocks noGrp="1"/>
          </p:cNvSpPr>
          <p:nvPr>
            <p:ph type="body" sz="quarter" idx="51" hasCustomPrompt="1"/>
          </p:nvPr>
        </p:nvSpPr>
        <p:spPr bwMode="gray">
          <a:xfrm>
            <a:off x="323850" y="3580473"/>
            <a:ext cx="8496300" cy="360000"/>
          </a:xfrm>
          <a:ln>
            <a:noFill/>
          </a:ln>
        </p:spPr>
        <p:txBody>
          <a:bodyPr lIns="72000" tIns="0" anchor="ctr" anchorCtr="0"/>
          <a:lstStyle>
            <a:lvl1pPr>
              <a:lnSpc>
                <a:spcPct val="100000"/>
              </a:lnSpc>
              <a:spcBef>
                <a:spcPts val="0"/>
              </a:spcBef>
              <a:spcAft>
                <a:spcPts val="0"/>
              </a:spcAft>
              <a:defRPr sz="1400" b="0" cap="none" baseline="0">
                <a:solidFill>
                  <a:schemeClr val="tx2"/>
                </a:solidFill>
              </a:defRPr>
            </a:lvl1pPr>
            <a:lvl2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2pPr>
            <a:lvl3pPr marL="0" indent="0">
              <a:lnSpc>
                <a:spcPct val="100000"/>
              </a:lnSpc>
              <a:buNone/>
              <a:defRPr lang="en-GB" sz="1400" b="0" kern="1200" cap="none" baseline="0" noProof="0" dirty="0" smtClean="0">
                <a:solidFill>
                  <a:schemeClr val="tx2"/>
                </a:solidFill>
                <a:latin typeface="+mn-lt"/>
                <a:ea typeface="+mn-ea"/>
                <a:cs typeface="+mn-cs"/>
              </a:defRPr>
            </a:lvl3pPr>
            <a:lvl4pPr marL="0" indent="0">
              <a:lnSpc>
                <a:spcPct val="100000"/>
              </a:lnSpc>
              <a:buNone/>
              <a:defRPr lang="en-GB" sz="1400" b="0" kern="1200" cap="none" baseline="0" noProof="0" dirty="0" smtClean="0">
                <a:solidFill>
                  <a:schemeClr val="tx2"/>
                </a:solidFill>
                <a:latin typeface="+mn-lt"/>
                <a:ea typeface="+mn-ea"/>
                <a:cs typeface="+mn-cs"/>
              </a:defRPr>
            </a:lvl4pPr>
            <a:lvl5pPr marL="0" indent="0">
              <a:lnSpc>
                <a:spcPct val="100000"/>
              </a:lnSpc>
              <a:buNone/>
              <a:defRPr lang="en-GB" sz="1400" b="0" kern="1200" cap="none" baseline="0" noProof="0" dirty="0" smtClean="0">
                <a:solidFill>
                  <a:schemeClr val="tx2"/>
                </a:solidFill>
                <a:latin typeface="+mn-lt"/>
                <a:ea typeface="+mn-ea"/>
                <a:cs typeface="+mn-cs"/>
              </a:defRPr>
            </a:lvl5pPr>
            <a:lvl6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6pPr>
            <a:lvl7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7pPr>
            <a:lvl8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8pPr>
            <a:lvl9pPr marL="0" indent="0">
              <a:lnSpc>
                <a:spcPct val="100000"/>
              </a:lnSpc>
              <a:buFont typeface="Arial" panose="020B0604020202020204" pitchFamily="34" charset="0"/>
              <a:buNone/>
              <a:defRPr lang="en-GB" sz="1400" b="0" kern="1200" cap="none" baseline="0" noProof="0" dirty="0">
                <a:solidFill>
                  <a:schemeClr val="tx2"/>
                </a:solidFill>
                <a:latin typeface="+mn-lt"/>
                <a:ea typeface="+mn-ea"/>
                <a:cs typeface="+mn-cs"/>
              </a:defRPr>
            </a:lvl9pPr>
          </a:lstStyle>
          <a:p>
            <a:pPr lvl="0"/>
            <a:r>
              <a:rPr lang="en-GB" noProof="0"/>
              <a:t>Click to add text</a:t>
            </a:r>
          </a:p>
        </p:txBody>
      </p:sp>
      <p:sp>
        <p:nvSpPr>
          <p:cNvPr id="85" name="Textplatzhalter 25"/>
          <p:cNvSpPr>
            <a:spLocks noGrp="1"/>
          </p:cNvSpPr>
          <p:nvPr>
            <p:ph type="body" sz="quarter" idx="53" hasCustomPrompt="1"/>
          </p:nvPr>
        </p:nvSpPr>
        <p:spPr bwMode="gray">
          <a:xfrm>
            <a:off x="323850" y="4011975"/>
            <a:ext cx="8496300" cy="360000"/>
          </a:xfrm>
          <a:ln>
            <a:noFill/>
          </a:ln>
        </p:spPr>
        <p:txBody>
          <a:bodyPr lIns="72000" tIns="0" anchor="ctr" anchorCtr="0"/>
          <a:lstStyle>
            <a:lvl1pPr>
              <a:lnSpc>
                <a:spcPct val="100000"/>
              </a:lnSpc>
              <a:spcBef>
                <a:spcPts val="0"/>
              </a:spcBef>
              <a:spcAft>
                <a:spcPts val="0"/>
              </a:spcAft>
              <a:defRPr sz="1400" b="0" cap="none" baseline="0">
                <a:solidFill>
                  <a:schemeClr val="tx2"/>
                </a:solidFill>
              </a:defRPr>
            </a:lvl1pPr>
            <a:lvl2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2pPr>
            <a:lvl3pPr marL="0" indent="0">
              <a:lnSpc>
                <a:spcPct val="100000"/>
              </a:lnSpc>
              <a:buNone/>
              <a:defRPr lang="en-GB" sz="1400" b="0" kern="1200" cap="none" baseline="0" noProof="0" dirty="0" smtClean="0">
                <a:solidFill>
                  <a:schemeClr val="tx2"/>
                </a:solidFill>
                <a:latin typeface="+mn-lt"/>
                <a:ea typeface="+mn-ea"/>
                <a:cs typeface="+mn-cs"/>
              </a:defRPr>
            </a:lvl3pPr>
            <a:lvl4pPr marL="0" indent="0">
              <a:lnSpc>
                <a:spcPct val="100000"/>
              </a:lnSpc>
              <a:buNone/>
              <a:defRPr lang="en-GB" sz="1400" b="0" kern="1200" cap="none" baseline="0" noProof="0" dirty="0" smtClean="0">
                <a:solidFill>
                  <a:schemeClr val="tx2"/>
                </a:solidFill>
                <a:latin typeface="+mn-lt"/>
                <a:ea typeface="+mn-ea"/>
                <a:cs typeface="+mn-cs"/>
              </a:defRPr>
            </a:lvl4pPr>
            <a:lvl5pPr marL="0" indent="0">
              <a:lnSpc>
                <a:spcPct val="100000"/>
              </a:lnSpc>
              <a:buNone/>
              <a:defRPr lang="en-GB" sz="1400" b="0" kern="1200" cap="none" baseline="0" noProof="0" dirty="0" smtClean="0">
                <a:solidFill>
                  <a:schemeClr val="tx2"/>
                </a:solidFill>
                <a:latin typeface="+mn-lt"/>
                <a:ea typeface="+mn-ea"/>
                <a:cs typeface="+mn-cs"/>
              </a:defRPr>
            </a:lvl5pPr>
            <a:lvl6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6pPr>
            <a:lvl7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7pPr>
            <a:lvl8pPr marL="0" indent="0">
              <a:lnSpc>
                <a:spcPct val="100000"/>
              </a:lnSpc>
              <a:buFont typeface="Arial" panose="020B0604020202020204" pitchFamily="34" charset="0"/>
              <a:buNone/>
              <a:defRPr lang="en-GB" sz="1400" b="0" kern="1200" cap="none" baseline="0" noProof="0" dirty="0" smtClean="0">
                <a:solidFill>
                  <a:schemeClr val="tx2"/>
                </a:solidFill>
                <a:latin typeface="+mn-lt"/>
                <a:ea typeface="+mn-ea"/>
                <a:cs typeface="+mn-cs"/>
              </a:defRPr>
            </a:lvl8pPr>
            <a:lvl9pPr marL="0" indent="0">
              <a:lnSpc>
                <a:spcPct val="100000"/>
              </a:lnSpc>
              <a:buFont typeface="Arial" panose="020B0604020202020204" pitchFamily="34" charset="0"/>
              <a:buNone/>
              <a:defRPr lang="en-GB" sz="1400" b="0" kern="1200" cap="none" baseline="0" noProof="0" dirty="0">
                <a:solidFill>
                  <a:schemeClr val="tx2"/>
                </a:solidFill>
                <a:latin typeface="+mn-lt"/>
                <a:ea typeface="+mn-ea"/>
                <a:cs typeface="+mn-cs"/>
              </a:defRPr>
            </a:lvl9pPr>
          </a:lstStyle>
          <a:p>
            <a:pPr lvl="0"/>
            <a:r>
              <a:rPr lang="en-GB" noProof="0"/>
              <a:t>Click to add text</a:t>
            </a:r>
          </a:p>
        </p:txBody>
      </p:sp>
    </p:spTree>
    <p:custDataLst>
      <p:tags r:id="rId1"/>
    </p:custDataLst>
    <p:extLst>
      <p:ext uri="{BB962C8B-B14F-4D97-AF65-F5344CB8AC3E}">
        <p14:creationId xmlns:p14="http://schemas.microsoft.com/office/powerpoint/2010/main" val="14886588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060112-B4FA-4FE7-B36D-3BF2B223AB60}"/>
              </a:ext>
            </a:extLst>
          </p:cNvPr>
          <p:cNvSpPr>
            <a:spLocks noGrp="1"/>
          </p:cNvSpPr>
          <p:nvPr>
            <p:ph type="pic" sz="quarter" idx="14" hasCustomPrompt="1"/>
          </p:nvPr>
        </p:nvSpPr>
        <p:spPr bwMode="gray">
          <a:xfrm>
            <a:off x="0" y="71438"/>
            <a:ext cx="9144000" cy="5072062"/>
          </a:xfrm>
          <a:custGeom>
            <a:avLst/>
            <a:gdLst>
              <a:gd name="connsiteX0" fmla="*/ 2086721 w 9144000"/>
              <a:gd name="connsiteY0" fmla="*/ 3030062 h 5072062"/>
              <a:gd name="connsiteX1" fmla="*/ 2086721 w 9144000"/>
              <a:gd name="connsiteY1" fmla="*/ 4468812 h 5072062"/>
              <a:gd name="connsiteX2" fmla="*/ 2101121 w 9144000"/>
              <a:gd name="connsiteY2" fmla="*/ 4468812 h 5072062"/>
              <a:gd name="connsiteX3" fmla="*/ 2101121 w 9144000"/>
              <a:gd name="connsiteY3" fmla="*/ 3030062 h 5072062"/>
              <a:gd name="connsiteX4" fmla="*/ 0 w 9144000"/>
              <a:gd name="connsiteY4" fmla="*/ 0 h 5072062"/>
              <a:gd name="connsiteX5" fmla="*/ 9144000 w 9144000"/>
              <a:gd name="connsiteY5" fmla="*/ 0 h 5072062"/>
              <a:gd name="connsiteX6" fmla="*/ 9144000 w 9144000"/>
              <a:gd name="connsiteY6" fmla="*/ 5072062 h 5072062"/>
              <a:gd name="connsiteX7" fmla="*/ 0 w 9144000"/>
              <a:gd name="connsiteY7" fmla="*/ 5072062 h 507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072062">
                <a:moveTo>
                  <a:pt x="2086721" y="3030062"/>
                </a:moveTo>
                <a:lnTo>
                  <a:pt x="2086721" y="4468812"/>
                </a:lnTo>
                <a:lnTo>
                  <a:pt x="2101121" y="4468812"/>
                </a:lnTo>
                <a:lnTo>
                  <a:pt x="2101121" y="3030062"/>
                </a:lnTo>
                <a:close/>
                <a:moveTo>
                  <a:pt x="0" y="0"/>
                </a:moveTo>
                <a:lnTo>
                  <a:pt x="9144000" y="0"/>
                </a:lnTo>
                <a:lnTo>
                  <a:pt x="9144000" y="5072062"/>
                </a:lnTo>
                <a:lnTo>
                  <a:pt x="0" y="5072062"/>
                </a:lnTo>
                <a:close/>
              </a:path>
            </a:pathLst>
          </a:custGeom>
          <a:solidFill>
            <a:schemeClr val="bg2"/>
          </a:solidFill>
        </p:spPr>
        <p:txBody>
          <a:bodyPr wrap="square" lIns="0" tIns="504000" rIns="0" bIns="0" anchor="ctr">
            <a:noAutofit/>
          </a:bodyPr>
          <a:lstStyle>
            <a:lvl1pPr algn="ctr">
              <a:spcBef>
                <a:spcPts val="0"/>
              </a:spcBef>
              <a:spcAft>
                <a:spcPts val="0"/>
              </a:spcAft>
              <a:defRPr sz="1000" b="0" cap="all" baseline="0"/>
            </a:lvl1pPr>
            <a:lvl2pPr algn="ctr">
              <a:spcBef>
                <a:spcPts val="0"/>
              </a:spcBef>
              <a:spcAft>
                <a:spcPts val="0"/>
              </a:spcAft>
              <a:defRPr sz="1000"/>
            </a:lvl2pPr>
            <a:lvl3pPr marL="0" indent="0" algn="ctr">
              <a:spcBef>
                <a:spcPts val="0"/>
              </a:spcBef>
              <a:spcAft>
                <a:spcPts val="0"/>
              </a:spcAft>
              <a:buFont typeface="Arial" panose="020B0604020202020204" pitchFamily="34" charset="0"/>
              <a:buNone/>
              <a:defRPr sz="1000"/>
            </a:lvl3pPr>
            <a:lvl4pPr marL="0" indent="0" algn="ctr">
              <a:spcBef>
                <a:spcPts val="0"/>
              </a:spcBef>
              <a:spcAft>
                <a:spcPts val="0"/>
              </a:spcAft>
              <a:buFont typeface="Arial" panose="020B0604020202020204" pitchFamily="34" charset="0"/>
              <a:buNone/>
              <a:defRPr sz="1000"/>
            </a:lvl4pPr>
            <a:lvl5pPr marL="0" indent="0" algn="ctr">
              <a:spcBef>
                <a:spcPts val="0"/>
              </a:spcBef>
              <a:spcAft>
                <a:spcPts val="0"/>
              </a:spcAft>
              <a:buFont typeface="Arial" panose="020B0604020202020204" pitchFamily="34" charset="0"/>
              <a:buNone/>
              <a:defRPr sz="1000"/>
            </a:lvl5pPr>
            <a:lvl6pPr algn="ctr">
              <a:spcBef>
                <a:spcPts val="0"/>
              </a:spcBef>
              <a:spcAft>
                <a:spcPts val="0"/>
              </a:spcAft>
              <a:defRPr sz="1000" b="0">
                <a:solidFill>
                  <a:schemeClr val="tx2"/>
                </a:solidFill>
              </a:defRPr>
            </a:lvl6pPr>
            <a:lvl7pPr algn="ctr">
              <a:spcBef>
                <a:spcPts val="0"/>
              </a:spcBef>
              <a:spcAft>
                <a:spcPts val="0"/>
              </a:spcAft>
              <a:defRPr sz="1000" b="0"/>
            </a:lvl7pPr>
            <a:lvl8pPr algn="ctr">
              <a:spcBef>
                <a:spcPts val="0"/>
              </a:spcBef>
              <a:spcAft>
                <a:spcPts val="0"/>
              </a:spcAft>
              <a:defRPr sz="1000"/>
            </a:lvl8pPr>
            <a:lvl9pPr algn="ctr">
              <a:spcBef>
                <a:spcPts val="0"/>
              </a:spcBef>
              <a:spcAft>
                <a:spcPts val="0"/>
              </a:spcAft>
              <a:defRPr sz="1000"/>
            </a:lvl9pPr>
          </a:lstStyle>
          <a:p>
            <a:pPr lvl="0"/>
            <a:r>
              <a:rPr lang="en-GB" noProof="0"/>
              <a:t>CLICK ICON TO ADD PICTURE</a:t>
            </a:r>
          </a:p>
        </p:txBody>
      </p:sp>
      <p:sp>
        <p:nvSpPr>
          <p:cNvPr id="2" name="Titel 1"/>
          <p:cNvSpPr>
            <a:spLocks noGrp="1"/>
          </p:cNvSpPr>
          <p:nvPr>
            <p:ph type="title" hasCustomPrompt="1"/>
          </p:nvPr>
        </p:nvSpPr>
        <p:spPr bwMode="gray">
          <a:xfrm>
            <a:off x="2484438" y="3101500"/>
            <a:ext cx="6335712" cy="1450470"/>
          </a:xfrm>
        </p:spPr>
        <p:txBody>
          <a:bodyPr anchor="ctr"/>
          <a:lstStyle>
            <a:lvl1pPr>
              <a:defRPr sz="2800" b="0" cap="none" baseline="0">
                <a:solidFill>
                  <a:schemeClr val="bg1"/>
                </a:solidFill>
              </a:defRPr>
            </a:lvl1pPr>
          </a:lstStyle>
          <a:p>
            <a:pPr lvl="0"/>
            <a:r>
              <a:rPr lang="en-GB"/>
              <a:t>Click to add title</a:t>
            </a:r>
            <a:endParaRPr lang="en-GB" noProof="0"/>
          </a:p>
        </p:txBody>
      </p:sp>
      <p:sp>
        <p:nvSpPr>
          <p:cNvPr id="4" name="Text Placeholder 3"/>
          <p:cNvSpPr>
            <a:spLocks noGrp="1"/>
          </p:cNvSpPr>
          <p:nvPr>
            <p:ph type="body" sz="quarter" idx="16" hasCustomPrompt="1"/>
          </p:nvPr>
        </p:nvSpPr>
        <p:spPr bwMode="gray">
          <a:xfrm>
            <a:off x="647564" y="3101500"/>
            <a:ext cx="1453557" cy="1450470"/>
          </a:xfrm>
        </p:spPr>
        <p:txBody>
          <a:bodyPr anchor="ctr" anchorCtr="0"/>
          <a:lstStyle>
            <a:lvl1pPr algn="l">
              <a:defRPr sz="8000" b="0">
                <a:solidFill>
                  <a:schemeClr val="bg1"/>
                </a:solidFill>
              </a:defRPr>
            </a:lvl1pPr>
            <a:lvl2pPr>
              <a:defRPr sz="8000">
                <a:solidFill>
                  <a:schemeClr val="bg1"/>
                </a:solidFill>
              </a:defRPr>
            </a:lvl2pPr>
            <a:lvl3pPr marL="0" indent="0">
              <a:buNone/>
              <a:defRPr sz="8000">
                <a:solidFill>
                  <a:schemeClr val="bg1"/>
                </a:solidFill>
              </a:defRPr>
            </a:lvl3pPr>
            <a:lvl4pPr marL="0" indent="0">
              <a:buNone/>
              <a:defRPr sz="8000">
                <a:solidFill>
                  <a:schemeClr val="bg1"/>
                </a:solidFill>
              </a:defRPr>
            </a:lvl4pPr>
            <a:lvl5pPr marL="0" indent="0">
              <a:buNone/>
              <a:defRPr sz="8000">
                <a:solidFill>
                  <a:schemeClr val="bg1"/>
                </a:solidFill>
              </a:defRPr>
            </a:lvl5pPr>
            <a:lvl6pPr>
              <a:defRPr sz="8000" b="0">
                <a:solidFill>
                  <a:schemeClr val="bg1"/>
                </a:solidFill>
              </a:defRPr>
            </a:lvl6pPr>
            <a:lvl7pPr>
              <a:defRPr sz="8000" b="0">
                <a:solidFill>
                  <a:schemeClr val="bg1"/>
                </a:solidFill>
              </a:defRPr>
            </a:lvl7pPr>
            <a:lvl8pPr>
              <a:defRPr sz="8000">
                <a:solidFill>
                  <a:schemeClr val="bg1"/>
                </a:solidFill>
              </a:defRPr>
            </a:lvl8pPr>
            <a:lvl9pPr>
              <a:defRPr sz="8000">
                <a:solidFill>
                  <a:schemeClr val="bg1"/>
                </a:solidFill>
              </a:defRPr>
            </a:lvl9pPr>
          </a:lstStyle>
          <a:p>
            <a:pPr lvl="0"/>
            <a:r>
              <a:rPr lang="de-DE"/>
              <a:t>XX</a:t>
            </a:r>
            <a:endParaRPr lang="en-US"/>
          </a:p>
        </p:txBody>
      </p:sp>
      <p:sp>
        <p:nvSpPr>
          <p:cNvPr id="3" name="Datumsplatzhalter 2"/>
          <p:cNvSpPr>
            <a:spLocks noGrp="1"/>
          </p:cNvSpPr>
          <p:nvPr>
            <p:ph type="dt" sz="half" idx="17"/>
          </p:nvPr>
        </p:nvSpPr>
        <p:spPr bwMode="gray"/>
        <p:txBody>
          <a:bodyPr/>
          <a:lstStyle>
            <a:lvl1pPr>
              <a:defRPr>
                <a:solidFill>
                  <a:schemeClr val="tx2">
                    <a:alpha val="0"/>
                  </a:schemeClr>
                </a:solidFill>
              </a:defRPr>
            </a:lvl1pPr>
          </a:lstStyle>
          <a:p>
            <a:fld id="{5867B57D-6365-43FC-8DD2-B328F41A8EE7}" type="datetime1">
              <a:rPr lang="en-GB" smtClean="0"/>
              <a:t>18/07/2025</a:t>
            </a:fld>
            <a:endParaRPr lang="en-GB"/>
          </a:p>
        </p:txBody>
      </p:sp>
      <p:sp>
        <p:nvSpPr>
          <p:cNvPr id="6" name="Fußzeilenplatzhalter 5"/>
          <p:cNvSpPr>
            <a:spLocks noGrp="1"/>
          </p:cNvSpPr>
          <p:nvPr>
            <p:ph type="ftr" sz="quarter" idx="18"/>
          </p:nvPr>
        </p:nvSpPr>
        <p:spPr bwMode="gray"/>
        <p:txBody>
          <a:bodyPr/>
          <a:lstStyle>
            <a:lvl1pPr>
              <a:defRPr>
                <a:solidFill>
                  <a:schemeClr val="tx2">
                    <a:alpha val="0"/>
                  </a:schemeClr>
                </a:solidFill>
              </a:defRPr>
            </a:lvl1pPr>
          </a:lstStyle>
          <a:p>
            <a:r>
              <a:rPr lang="en-GB"/>
              <a:t>GEMINI OPERATIONAL TRANSITION REPORT</a:t>
            </a:r>
          </a:p>
        </p:txBody>
      </p:sp>
    </p:spTree>
    <p:custDataLst>
      <p:tags r:id="rId1"/>
    </p:custDataLst>
    <p:extLst>
      <p:ext uri="{BB962C8B-B14F-4D97-AF65-F5344CB8AC3E}">
        <p14:creationId xmlns:p14="http://schemas.microsoft.com/office/powerpoint/2010/main" val="339069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lvl1pPr>
              <a:defRPr/>
            </a:lvl1pPr>
          </a:lstStyle>
          <a:p>
            <a:r>
              <a:rPr lang="en-GB"/>
              <a:t>Click to add title</a:t>
            </a:r>
          </a:p>
        </p:txBody>
      </p:sp>
      <p:sp>
        <p:nvSpPr>
          <p:cNvPr id="3" name="Date Placeholder 2"/>
          <p:cNvSpPr>
            <a:spLocks noGrp="1"/>
          </p:cNvSpPr>
          <p:nvPr>
            <p:ph type="dt" sz="half" idx="10"/>
          </p:nvPr>
        </p:nvSpPr>
        <p:spPr bwMode="gray"/>
        <p:txBody>
          <a:bodyPr/>
          <a:lstStyle/>
          <a:p>
            <a:fld id="{9F0F0B67-1A44-431B-AA7E-EEA95E97A506}" type="datetime1">
              <a:rPr lang="en-GB" smtClean="0"/>
              <a:t>18/07/2025</a:t>
            </a:fld>
            <a:endParaRPr lang="en-GB"/>
          </a:p>
        </p:txBody>
      </p:sp>
      <p:sp>
        <p:nvSpPr>
          <p:cNvPr id="4" name="Footer Placeholder 3"/>
          <p:cNvSpPr>
            <a:spLocks noGrp="1"/>
          </p:cNvSpPr>
          <p:nvPr>
            <p:ph type="ftr" sz="quarter" idx="11"/>
          </p:nvPr>
        </p:nvSpPr>
        <p:spPr bwMode="gray"/>
        <p:txBody>
          <a:bodyPr/>
          <a:lstStyle/>
          <a:p>
            <a:r>
              <a:rPr lang="en-GB"/>
              <a:t>GEMINI OPERATIONAL TRANSITION REPORT</a:t>
            </a:r>
          </a:p>
        </p:txBody>
      </p:sp>
    </p:spTree>
    <p:custDataLst>
      <p:tags r:id="rId1"/>
    </p:custDataLst>
    <p:extLst>
      <p:ext uri="{BB962C8B-B14F-4D97-AF65-F5344CB8AC3E}">
        <p14:creationId xmlns:p14="http://schemas.microsoft.com/office/powerpoint/2010/main" val="4276219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p:spTree>
      <p:nvGrpSpPr>
        <p:cNvPr id="1" name=""/>
        <p:cNvGrpSpPr/>
        <p:nvPr/>
      </p:nvGrpSpPr>
      <p:grpSpPr>
        <a:xfrm>
          <a:off x="0" y="0"/>
          <a:ext cx="0" cy="0"/>
          <a:chOff x="0" y="0"/>
          <a:chExt cx="0" cy="0"/>
        </a:xfrm>
      </p:grpSpPr>
      <p:sp>
        <p:nvSpPr>
          <p:cNvPr id="12" name="Textplatzhalter 11"/>
          <p:cNvSpPr>
            <a:spLocks noGrp="1"/>
          </p:cNvSpPr>
          <p:nvPr>
            <p:ph type="body" sz="quarter" idx="14"/>
          </p:nvPr>
        </p:nvSpPr>
        <p:spPr bwMode="gray">
          <a:xfrm>
            <a:off x="323850" y="1315879"/>
            <a:ext cx="8496300" cy="3343434"/>
          </a:xfrm>
        </p:spPr>
        <p:txBody>
          <a:bodyPr/>
          <a:lstStyle>
            <a:lvl1pPr>
              <a:spcBef>
                <a:spcPts val="300"/>
              </a:spcBef>
              <a:spcAft>
                <a:spcPts val="300"/>
              </a:spcAft>
              <a:defRPr b="0"/>
            </a:lvl1pPr>
            <a:lvl2pPr marL="179388" indent="-179388">
              <a:buFontTx/>
              <a:buBlip>
                <a:blip r:embed="rId3"/>
              </a:buBlip>
              <a:defRPr/>
            </a:lvl2pPr>
            <a:lvl3pPr marL="360363" indent="-180975">
              <a:buFontTx/>
              <a:buBlip>
                <a:blip r:embed="rId4"/>
              </a:buBlip>
              <a:defRPr/>
            </a:lvl3pPr>
            <a:lvl4pPr marL="538163" indent="-179388">
              <a:buFontTx/>
              <a:buBlip>
                <a:blip r:embed="rId5"/>
              </a:buBlip>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 name="Title 1"/>
          <p:cNvSpPr>
            <a:spLocks noGrp="1"/>
          </p:cNvSpPr>
          <p:nvPr>
            <p:ph type="title" hasCustomPrompt="1"/>
          </p:nvPr>
        </p:nvSpPr>
        <p:spPr bwMode="gray"/>
        <p:txBody>
          <a:bodyPr/>
          <a:lstStyle>
            <a:lvl1pPr>
              <a:defRPr/>
            </a:lvl1pPr>
          </a:lstStyle>
          <a:p>
            <a:r>
              <a:rPr lang="en-GB"/>
              <a:t>Click to add title</a:t>
            </a:r>
          </a:p>
        </p:txBody>
      </p:sp>
      <p:sp>
        <p:nvSpPr>
          <p:cNvPr id="3" name="Date Placeholder 2"/>
          <p:cNvSpPr>
            <a:spLocks noGrp="1"/>
          </p:cNvSpPr>
          <p:nvPr>
            <p:ph type="dt" sz="half" idx="15"/>
          </p:nvPr>
        </p:nvSpPr>
        <p:spPr bwMode="gray"/>
        <p:txBody>
          <a:bodyPr/>
          <a:lstStyle/>
          <a:p>
            <a:fld id="{835A43DD-3E85-4EC9-ABD7-F17F2AD4E851}" type="datetime1">
              <a:rPr lang="en-GB" smtClean="0"/>
              <a:t>18/07/2025</a:t>
            </a:fld>
            <a:endParaRPr lang="en-GB"/>
          </a:p>
        </p:txBody>
      </p:sp>
      <p:sp>
        <p:nvSpPr>
          <p:cNvPr id="7" name="Footer Placeholder 6"/>
          <p:cNvSpPr>
            <a:spLocks noGrp="1"/>
          </p:cNvSpPr>
          <p:nvPr>
            <p:ph type="ftr" sz="quarter" idx="16"/>
          </p:nvPr>
        </p:nvSpPr>
        <p:spPr bwMode="gray"/>
        <p:txBody>
          <a:bodyPr/>
          <a:lstStyle/>
          <a:p>
            <a:r>
              <a:rPr lang="en-GB"/>
              <a:t>GEMINI OPERATIONAL TRANSITION REPORT</a:t>
            </a:r>
          </a:p>
        </p:txBody>
      </p:sp>
      <p:sp>
        <p:nvSpPr>
          <p:cNvPr id="6" name="Textplatzhalter 3">
            <a:extLst>
              <a:ext uri="{FF2B5EF4-FFF2-40B4-BE49-F238E27FC236}">
                <a16:creationId xmlns:a16="http://schemas.microsoft.com/office/drawing/2014/main" id="{9ED11DFD-8460-42CF-BEFE-6F20DCD8CA00}"/>
              </a:ext>
            </a:extLst>
          </p:cNvPr>
          <p:cNvSpPr>
            <a:spLocks noGrp="1"/>
          </p:cNvSpPr>
          <p:nvPr>
            <p:ph type="body" sz="quarter" idx="25" hasCustomPrompt="1"/>
          </p:nvPr>
        </p:nvSpPr>
        <p:spPr bwMode="gray">
          <a:xfrm>
            <a:off x="323850" y="987424"/>
            <a:ext cx="8496299" cy="326074"/>
          </a:xfrm>
          <a:solidFill>
            <a:schemeClr val="bg1">
              <a:alpha val="0"/>
            </a:schemeClr>
          </a:solidFill>
        </p:spPr>
        <p:txBody>
          <a:bodyPr lIns="0" anchor="t" anchorCtr="0"/>
          <a:lstStyle>
            <a:lvl1pPr>
              <a:defRPr sz="1400" baseline="0">
                <a:solidFill>
                  <a:schemeClr val="tx2"/>
                </a:solidFill>
              </a:defRPr>
            </a:lvl1pPr>
            <a:lvl2pPr marL="0" indent="0">
              <a:buFont typeface="Arial" panose="020B0604020202020204" pitchFamily="34" charset="0"/>
              <a:buNone/>
              <a:defRPr lang="en-GB" sz="1400" b="1" kern="1200" baseline="0" dirty="0" smtClean="0">
                <a:solidFill>
                  <a:schemeClr val="tx2"/>
                </a:solidFill>
                <a:latin typeface="+mn-lt"/>
                <a:ea typeface="+mn-ea"/>
                <a:cs typeface="+mn-cs"/>
              </a:defRPr>
            </a:lvl2pPr>
            <a:lvl3pPr marL="0" indent="0">
              <a:buNone/>
              <a:defRPr lang="en-GB" sz="1400" b="1" kern="1200" baseline="0" dirty="0" smtClean="0">
                <a:solidFill>
                  <a:schemeClr val="tx2"/>
                </a:solidFill>
                <a:latin typeface="+mn-lt"/>
                <a:ea typeface="+mn-ea"/>
                <a:cs typeface="+mn-cs"/>
              </a:defRPr>
            </a:lvl3pPr>
            <a:lvl4pPr marL="0" indent="0">
              <a:buNone/>
              <a:defRPr lang="en-GB" sz="1400" b="1" kern="1200" baseline="0" dirty="0" smtClean="0">
                <a:solidFill>
                  <a:schemeClr val="tx2"/>
                </a:solidFill>
                <a:latin typeface="+mn-lt"/>
                <a:ea typeface="+mn-ea"/>
                <a:cs typeface="+mn-cs"/>
              </a:defRPr>
            </a:lvl4pPr>
            <a:lvl5pPr marL="0" indent="0">
              <a:buNone/>
              <a:defRPr lang="en-GB" sz="1400" b="1" kern="1200" baseline="0" dirty="0" smtClean="0">
                <a:solidFill>
                  <a:schemeClr val="tx2"/>
                </a:solidFill>
                <a:latin typeface="+mn-lt"/>
                <a:ea typeface="+mn-ea"/>
                <a:cs typeface="+mn-cs"/>
              </a:defRPr>
            </a:lvl5pPr>
            <a:lvl6pPr marL="0" indent="0">
              <a:buFont typeface="Arial" panose="020B0604020202020204" pitchFamily="34" charset="0"/>
              <a:buNone/>
              <a:defRPr lang="en-GB" sz="1400" b="1" kern="1200" baseline="0" dirty="0" smtClean="0">
                <a:solidFill>
                  <a:schemeClr val="tx2"/>
                </a:solidFill>
                <a:latin typeface="+mn-lt"/>
                <a:ea typeface="+mn-ea"/>
                <a:cs typeface="+mn-cs"/>
              </a:defRPr>
            </a:lvl6pPr>
            <a:lvl7pPr marL="0" indent="0">
              <a:buFont typeface="Arial" panose="020B0604020202020204" pitchFamily="34" charset="0"/>
              <a:buNone/>
              <a:defRPr lang="en-GB" sz="1400" b="1" kern="1200" baseline="0" dirty="0" smtClean="0">
                <a:solidFill>
                  <a:schemeClr val="tx2"/>
                </a:solidFill>
                <a:latin typeface="+mn-lt"/>
                <a:ea typeface="+mn-ea"/>
                <a:cs typeface="+mn-cs"/>
              </a:defRPr>
            </a:lvl7pPr>
            <a:lvl8pPr marL="0" indent="0">
              <a:buFont typeface="Arial" panose="020B0604020202020204" pitchFamily="34" charset="0"/>
              <a:buNone/>
              <a:defRPr lang="en-GB" sz="1400" b="1" kern="1200" baseline="0" dirty="0" smtClean="0">
                <a:solidFill>
                  <a:schemeClr val="tx2"/>
                </a:solidFill>
                <a:latin typeface="+mn-lt"/>
                <a:ea typeface="+mn-ea"/>
                <a:cs typeface="+mn-cs"/>
              </a:defRPr>
            </a:lvl8pPr>
            <a:lvl9pPr marL="0" indent="0">
              <a:buFont typeface="Arial" panose="020B0604020202020204" pitchFamily="34" charset="0"/>
              <a:buNone/>
              <a:defRPr lang="en-GB" sz="1400" b="1" kern="1200" baseline="0" dirty="0">
                <a:solidFill>
                  <a:schemeClr val="tx2"/>
                </a:solidFill>
                <a:latin typeface="+mn-lt"/>
                <a:ea typeface="+mn-ea"/>
                <a:cs typeface="+mn-cs"/>
              </a:defRPr>
            </a:lvl9pPr>
          </a:lstStyle>
          <a:p>
            <a:pPr lvl="0"/>
            <a:r>
              <a:rPr lang="en-GB"/>
              <a:t>Click to add subline</a:t>
            </a:r>
          </a:p>
        </p:txBody>
      </p:sp>
    </p:spTree>
    <p:custDataLst>
      <p:tags r:id="rId1"/>
    </p:custDataLst>
    <p:extLst>
      <p:ext uri="{BB962C8B-B14F-4D97-AF65-F5344CB8AC3E}">
        <p14:creationId xmlns:p14="http://schemas.microsoft.com/office/powerpoint/2010/main" val="2812517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a:t>Click to add title</a:t>
            </a:r>
          </a:p>
        </p:txBody>
      </p:sp>
      <p:sp>
        <p:nvSpPr>
          <p:cNvPr id="4" name="Text Placeholder 3"/>
          <p:cNvSpPr>
            <a:spLocks noGrp="1"/>
          </p:cNvSpPr>
          <p:nvPr>
            <p:ph type="body" sz="quarter" idx="18" hasCustomPrompt="1"/>
          </p:nvPr>
        </p:nvSpPr>
        <p:spPr bwMode="gray">
          <a:xfrm>
            <a:off x="323850" y="987425"/>
            <a:ext cx="4176713" cy="3671888"/>
          </a:xfrm>
        </p:spPr>
        <p:txBody>
          <a:bodyPr/>
          <a:lstStyle>
            <a:lvl1pPr>
              <a:defRPr/>
            </a:lvl1pPr>
            <a:lvl2pPr>
              <a:defRPr/>
            </a:lvl2pPr>
            <a:lvl3pPr>
              <a:defRPr/>
            </a:lvl3pPr>
            <a:lvl4pPr>
              <a:defRPr/>
            </a:lvl4pPr>
            <a:lvl5pPr>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3"/>
          <p:cNvSpPr>
            <a:spLocks noGrp="1"/>
          </p:cNvSpPr>
          <p:nvPr>
            <p:ph type="body" sz="quarter" idx="19" hasCustomPrompt="1"/>
          </p:nvPr>
        </p:nvSpPr>
        <p:spPr bwMode="gray">
          <a:xfrm>
            <a:off x="4643759" y="987425"/>
            <a:ext cx="4176391" cy="3671888"/>
          </a:xfrm>
        </p:spPr>
        <p:txBody>
          <a:bodyPr/>
          <a:lstStyle>
            <a:lvl1pPr>
              <a:defRPr/>
            </a:lvl1pPr>
            <a:lvl2pPr>
              <a:defRPr/>
            </a:lvl2pPr>
            <a:lvl3pPr>
              <a:defRPr/>
            </a:lvl3pPr>
            <a:lvl4pPr>
              <a:defRPr/>
            </a:lvl4pPr>
            <a:lvl5pPr>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Date Placeholder 2"/>
          <p:cNvSpPr>
            <a:spLocks noGrp="1"/>
          </p:cNvSpPr>
          <p:nvPr>
            <p:ph type="dt" sz="half" idx="20"/>
          </p:nvPr>
        </p:nvSpPr>
        <p:spPr bwMode="gray"/>
        <p:txBody>
          <a:bodyPr/>
          <a:lstStyle/>
          <a:p>
            <a:fld id="{3E42F0E6-2FBA-4889-ABF7-15C9291F377C}" type="datetime1">
              <a:rPr lang="en-GB" smtClean="0"/>
              <a:t>18/07/2025</a:t>
            </a:fld>
            <a:endParaRPr lang="en-GB"/>
          </a:p>
        </p:txBody>
      </p:sp>
      <p:sp>
        <p:nvSpPr>
          <p:cNvPr id="8" name="Footer Placeholder 7"/>
          <p:cNvSpPr>
            <a:spLocks noGrp="1"/>
          </p:cNvSpPr>
          <p:nvPr>
            <p:ph type="ftr" sz="quarter" idx="21"/>
          </p:nvPr>
        </p:nvSpPr>
        <p:spPr bwMode="gray"/>
        <p:txBody>
          <a:bodyPr/>
          <a:lstStyle/>
          <a:p>
            <a:r>
              <a:rPr lang="en-GB"/>
              <a:t>GEMINI OPERATIONAL TRANSITION REPORT</a:t>
            </a:r>
          </a:p>
        </p:txBody>
      </p:sp>
    </p:spTree>
    <p:custDataLst>
      <p:tags r:id="rId1"/>
    </p:custDataLst>
    <p:extLst>
      <p:ext uri="{BB962C8B-B14F-4D97-AF65-F5344CB8AC3E}">
        <p14:creationId xmlns:p14="http://schemas.microsoft.com/office/powerpoint/2010/main" val="1482194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a:t>Click to add title</a:t>
            </a:r>
          </a:p>
        </p:txBody>
      </p:sp>
      <p:sp>
        <p:nvSpPr>
          <p:cNvPr id="3" name="Date Placeholder 2"/>
          <p:cNvSpPr>
            <a:spLocks noGrp="1"/>
          </p:cNvSpPr>
          <p:nvPr>
            <p:ph type="dt" sz="half" idx="19"/>
          </p:nvPr>
        </p:nvSpPr>
        <p:spPr bwMode="gray"/>
        <p:txBody>
          <a:bodyPr/>
          <a:lstStyle/>
          <a:p>
            <a:fld id="{8F838A24-97E0-4782-800F-A4C873E0F498}" type="datetime1">
              <a:rPr lang="en-GB" smtClean="0"/>
              <a:t>18/07/2025</a:t>
            </a:fld>
            <a:endParaRPr lang="en-GB"/>
          </a:p>
        </p:txBody>
      </p:sp>
      <p:sp>
        <p:nvSpPr>
          <p:cNvPr id="9" name="Footer Placeholder 8"/>
          <p:cNvSpPr>
            <a:spLocks noGrp="1"/>
          </p:cNvSpPr>
          <p:nvPr>
            <p:ph type="ftr" sz="quarter" idx="20"/>
          </p:nvPr>
        </p:nvSpPr>
        <p:spPr bwMode="gray"/>
        <p:txBody>
          <a:bodyPr/>
          <a:lstStyle/>
          <a:p>
            <a:r>
              <a:rPr lang="en-GB"/>
              <a:t>GEMINI OPERATIONAL TRANSITION REPORT</a:t>
            </a:r>
          </a:p>
        </p:txBody>
      </p:sp>
      <p:sp>
        <p:nvSpPr>
          <p:cNvPr id="6" name="Text Placeholder 5"/>
          <p:cNvSpPr>
            <a:spLocks noGrp="1"/>
          </p:cNvSpPr>
          <p:nvPr>
            <p:ph type="body" sz="quarter" idx="22" hasCustomPrompt="1"/>
          </p:nvPr>
        </p:nvSpPr>
        <p:spPr bwMode="gray">
          <a:xfrm>
            <a:off x="323850" y="987425"/>
            <a:ext cx="4176713" cy="3671888"/>
          </a:xfrm>
        </p:spPr>
        <p:txBody>
          <a:bodyPr/>
          <a:lstStyle>
            <a:lvl1pPr>
              <a:defRPr/>
            </a:lvl1pPr>
            <a:lvl2pPr>
              <a:defRPr/>
            </a:lvl2pPr>
            <a:lvl3pPr>
              <a:defRPr/>
            </a:lvl3pPr>
            <a:lvl4pPr>
              <a:defRPr/>
            </a:lvl4pPr>
            <a:lvl5pPr>
              <a:defRPr/>
            </a:lvl5pPr>
          </a:lstStyle>
          <a:p>
            <a:pPr lvl="0"/>
            <a:r>
              <a:rPr lang="en-GB"/>
              <a:t>Edit Master text styles  </a:t>
            </a:r>
          </a:p>
          <a:p>
            <a:pPr lvl="1"/>
            <a:r>
              <a:rPr lang="en-GB"/>
              <a:t>Second level  </a:t>
            </a:r>
          </a:p>
          <a:p>
            <a:pPr lvl="2"/>
            <a:r>
              <a:rPr lang="en-GB"/>
              <a:t>Third level  </a:t>
            </a:r>
          </a:p>
          <a:p>
            <a:pPr lvl="3"/>
            <a:r>
              <a:rPr lang="en-GB"/>
              <a:t>Fourth level  </a:t>
            </a:r>
          </a:p>
          <a:p>
            <a:pPr lvl="4"/>
            <a:r>
              <a:rPr lang="en-GB"/>
              <a:t>Fifth level  </a:t>
            </a:r>
          </a:p>
        </p:txBody>
      </p:sp>
      <p:sp>
        <p:nvSpPr>
          <p:cNvPr id="11" name="Content Placeholder 4">
            <a:extLst>
              <a:ext uri="{FF2B5EF4-FFF2-40B4-BE49-F238E27FC236}">
                <a16:creationId xmlns:a16="http://schemas.microsoft.com/office/drawing/2014/main" id="{4776C5E6-4E0B-468F-8D6F-CCACAA2D7711}"/>
              </a:ext>
            </a:extLst>
          </p:cNvPr>
          <p:cNvSpPr>
            <a:spLocks noGrp="1"/>
          </p:cNvSpPr>
          <p:nvPr>
            <p:ph sz="quarter" idx="17" hasCustomPrompt="1"/>
          </p:nvPr>
        </p:nvSpPr>
        <p:spPr bwMode="gray">
          <a:xfrm>
            <a:off x="4643438" y="987425"/>
            <a:ext cx="4176712" cy="3671888"/>
          </a:xfrm>
          <a:solidFill>
            <a:schemeClr val="bg2"/>
          </a:solidFill>
        </p:spPr>
        <p:txBody>
          <a:bodyPr tIns="900000" anchor="ctr"/>
          <a:lstStyle>
            <a:lvl1pPr algn="ctr">
              <a:spcBef>
                <a:spcPts val="0"/>
              </a:spcBef>
              <a:spcAft>
                <a:spcPts val="0"/>
              </a:spcAft>
              <a:defRPr sz="1000" b="0" cap="all" baseline="0"/>
            </a:lvl1pPr>
            <a:lvl2pPr algn="ctr">
              <a:spcBef>
                <a:spcPts val="0"/>
              </a:spcBef>
              <a:spcAft>
                <a:spcPts val="0"/>
              </a:spcAft>
              <a:defRPr sz="1000" cap="all" baseline="0"/>
            </a:lvl2pPr>
            <a:lvl3pPr marL="0" indent="0" algn="ctr">
              <a:spcBef>
                <a:spcPts val="0"/>
              </a:spcBef>
              <a:spcAft>
                <a:spcPts val="0"/>
              </a:spcAft>
              <a:buFont typeface="Arial" panose="020B0604020202020204" pitchFamily="34" charset="0"/>
              <a:buNone/>
              <a:defRPr sz="1000" cap="all" baseline="0"/>
            </a:lvl3pPr>
            <a:lvl4pPr marL="0" indent="0" algn="ctr">
              <a:spcBef>
                <a:spcPts val="0"/>
              </a:spcBef>
              <a:spcAft>
                <a:spcPts val="0"/>
              </a:spcAft>
              <a:buFont typeface="Arial" panose="020B0604020202020204" pitchFamily="34" charset="0"/>
              <a:buNone/>
              <a:defRPr sz="1000" cap="all" baseline="0"/>
            </a:lvl4pPr>
            <a:lvl5pPr marL="0" indent="0" algn="ctr">
              <a:spcBef>
                <a:spcPts val="0"/>
              </a:spcBef>
              <a:spcAft>
                <a:spcPts val="0"/>
              </a:spcAft>
              <a:buFont typeface="Arial" panose="020B0604020202020204" pitchFamily="34" charset="0"/>
              <a:buNone/>
              <a:defRPr sz="1000" cap="all" baseline="0"/>
            </a:lvl5pPr>
            <a:lvl6pPr algn="ctr">
              <a:spcBef>
                <a:spcPts val="0"/>
              </a:spcBef>
              <a:spcAft>
                <a:spcPts val="0"/>
              </a:spcAft>
              <a:defRPr sz="1000" b="0" cap="all" baseline="0">
                <a:solidFill>
                  <a:schemeClr val="tx2"/>
                </a:solidFill>
              </a:defRPr>
            </a:lvl6pPr>
            <a:lvl7pPr algn="ctr">
              <a:spcBef>
                <a:spcPts val="0"/>
              </a:spcBef>
              <a:spcAft>
                <a:spcPts val="0"/>
              </a:spcAft>
              <a:defRPr sz="1000" b="0" cap="all" baseline="0"/>
            </a:lvl7pPr>
            <a:lvl8pPr algn="ctr">
              <a:spcBef>
                <a:spcPts val="0"/>
              </a:spcBef>
              <a:spcAft>
                <a:spcPts val="0"/>
              </a:spcAft>
              <a:defRPr sz="1000" cap="all" baseline="0"/>
            </a:lvl8pPr>
            <a:lvl9pPr algn="ctr">
              <a:spcBef>
                <a:spcPts val="0"/>
              </a:spcBef>
              <a:spcAft>
                <a:spcPts val="0"/>
              </a:spcAft>
              <a:defRPr sz="1000" cap="all" baseline="0"/>
            </a:lvl9pPr>
          </a:lstStyle>
          <a:p>
            <a:pPr lvl="0"/>
            <a:r>
              <a:rPr lang="en-US"/>
              <a:t>Click icon</a:t>
            </a:r>
            <a:br>
              <a:rPr lang="en-US"/>
            </a:br>
            <a:r>
              <a:rPr lang="en-US"/>
              <a:t>to add picture</a:t>
            </a:r>
          </a:p>
        </p:txBody>
      </p:sp>
    </p:spTree>
    <p:custDataLst>
      <p:tags r:id="rId1"/>
    </p:custDataLst>
    <p:extLst>
      <p:ext uri="{BB962C8B-B14F-4D97-AF65-F5344CB8AC3E}">
        <p14:creationId xmlns:p14="http://schemas.microsoft.com/office/powerpoint/2010/main" val="1960072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icture (4)">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a:t>Click to add title</a:t>
            </a:r>
          </a:p>
        </p:txBody>
      </p:sp>
      <p:sp>
        <p:nvSpPr>
          <p:cNvPr id="3" name="Date Placeholder 2"/>
          <p:cNvSpPr>
            <a:spLocks noGrp="1"/>
          </p:cNvSpPr>
          <p:nvPr>
            <p:ph type="dt" sz="half" idx="15"/>
          </p:nvPr>
        </p:nvSpPr>
        <p:spPr bwMode="gray"/>
        <p:txBody>
          <a:bodyPr/>
          <a:lstStyle/>
          <a:p>
            <a:fld id="{C511F1A5-93BB-4571-B3FB-5FDD272F2E29}" type="datetime1">
              <a:rPr lang="en-GB" smtClean="0"/>
              <a:t>18/07/2025</a:t>
            </a:fld>
            <a:endParaRPr lang="en-GB"/>
          </a:p>
        </p:txBody>
      </p:sp>
      <p:sp>
        <p:nvSpPr>
          <p:cNvPr id="8" name="Footer Placeholder 7"/>
          <p:cNvSpPr>
            <a:spLocks noGrp="1"/>
          </p:cNvSpPr>
          <p:nvPr>
            <p:ph type="ftr" sz="quarter" idx="16"/>
          </p:nvPr>
        </p:nvSpPr>
        <p:spPr bwMode="gray"/>
        <p:txBody>
          <a:bodyPr/>
          <a:lstStyle/>
          <a:p>
            <a:r>
              <a:rPr lang="en-GB"/>
              <a:t>GEMINI OPERATIONAL TRANSITION REPORT</a:t>
            </a:r>
          </a:p>
        </p:txBody>
      </p:sp>
      <p:sp>
        <p:nvSpPr>
          <p:cNvPr id="5" name="Content Placeholder 4">
            <a:extLst>
              <a:ext uri="{FF2B5EF4-FFF2-40B4-BE49-F238E27FC236}">
                <a16:creationId xmlns:a16="http://schemas.microsoft.com/office/drawing/2014/main" id="{7629DECA-046C-428A-AA0C-65305E8A2CDF}"/>
              </a:ext>
            </a:extLst>
          </p:cNvPr>
          <p:cNvSpPr>
            <a:spLocks noGrp="1"/>
          </p:cNvSpPr>
          <p:nvPr>
            <p:ph sz="quarter" idx="17" hasCustomPrompt="1"/>
          </p:nvPr>
        </p:nvSpPr>
        <p:spPr bwMode="gray">
          <a:xfrm>
            <a:off x="323850" y="987425"/>
            <a:ext cx="8496300" cy="3671888"/>
          </a:xfrm>
          <a:solidFill>
            <a:schemeClr val="bg2"/>
          </a:solidFill>
        </p:spPr>
        <p:txBody>
          <a:bodyPr tIns="900000" anchor="ctr"/>
          <a:lstStyle>
            <a:lvl1pPr algn="ctr">
              <a:spcBef>
                <a:spcPts val="0"/>
              </a:spcBef>
              <a:spcAft>
                <a:spcPts val="0"/>
              </a:spcAft>
              <a:defRPr sz="1000" b="0" cap="all" baseline="0"/>
            </a:lvl1pPr>
            <a:lvl2pPr algn="ctr">
              <a:spcBef>
                <a:spcPts val="0"/>
              </a:spcBef>
              <a:spcAft>
                <a:spcPts val="0"/>
              </a:spcAft>
              <a:defRPr sz="1000" cap="all" baseline="0"/>
            </a:lvl2pPr>
            <a:lvl3pPr marL="0" indent="0" algn="ctr">
              <a:spcBef>
                <a:spcPts val="0"/>
              </a:spcBef>
              <a:spcAft>
                <a:spcPts val="0"/>
              </a:spcAft>
              <a:buFont typeface="Arial" panose="020B0604020202020204" pitchFamily="34" charset="0"/>
              <a:buNone/>
              <a:defRPr sz="1000" cap="all" baseline="0"/>
            </a:lvl3pPr>
            <a:lvl4pPr marL="0" indent="0" algn="ctr">
              <a:spcBef>
                <a:spcPts val="0"/>
              </a:spcBef>
              <a:spcAft>
                <a:spcPts val="0"/>
              </a:spcAft>
              <a:buFont typeface="Arial" panose="020B0604020202020204" pitchFamily="34" charset="0"/>
              <a:buNone/>
              <a:defRPr sz="1000" cap="all" baseline="0"/>
            </a:lvl4pPr>
            <a:lvl5pPr marL="0" indent="0" algn="ctr">
              <a:spcBef>
                <a:spcPts val="0"/>
              </a:spcBef>
              <a:spcAft>
                <a:spcPts val="0"/>
              </a:spcAft>
              <a:buFont typeface="Arial" panose="020B0604020202020204" pitchFamily="34" charset="0"/>
              <a:buNone/>
              <a:defRPr sz="1000" cap="all" baseline="0"/>
            </a:lvl5pPr>
            <a:lvl6pPr algn="ctr">
              <a:spcBef>
                <a:spcPts val="0"/>
              </a:spcBef>
              <a:spcAft>
                <a:spcPts val="0"/>
              </a:spcAft>
              <a:defRPr sz="1000" b="0" cap="all" baseline="0">
                <a:solidFill>
                  <a:schemeClr val="tx2"/>
                </a:solidFill>
              </a:defRPr>
            </a:lvl6pPr>
            <a:lvl7pPr algn="ctr">
              <a:spcBef>
                <a:spcPts val="0"/>
              </a:spcBef>
              <a:spcAft>
                <a:spcPts val="0"/>
              </a:spcAft>
              <a:defRPr sz="1000" b="0" cap="all" baseline="0"/>
            </a:lvl7pPr>
            <a:lvl8pPr algn="ctr">
              <a:spcBef>
                <a:spcPts val="0"/>
              </a:spcBef>
              <a:spcAft>
                <a:spcPts val="0"/>
              </a:spcAft>
              <a:defRPr sz="1000" cap="all" baseline="0"/>
            </a:lvl8pPr>
            <a:lvl9pPr algn="ctr">
              <a:spcBef>
                <a:spcPts val="0"/>
              </a:spcBef>
              <a:spcAft>
                <a:spcPts val="0"/>
              </a:spcAft>
              <a:defRPr sz="1000" cap="all" baseline="0"/>
            </a:lvl9pPr>
          </a:lstStyle>
          <a:p>
            <a:pPr lvl="0"/>
            <a:r>
              <a:rPr lang="en-US"/>
              <a:t>Click icon</a:t>
            </a:r>
            <a:br>
              <a:rPr lang="en-US"/>
            </a:br>
            <a:r>
              <a:rPr lang="en-US"/>
              <a:t>to add picture</a:t>
            </a:r>
          </a:p>
        </p:txBody>
      </p:sp>
    </p:spTree>
    <p:custDataLst>
      <p:tags r:id="rId1"/>
    </p:custDataLst>
    <p:extLst>
      <p:ext uri="{BB962C8B-B14F-4D97-AF65-F5344CB8AC3E}">
        <p14:creationId xmlns:p14="http://schemas.microsoft.com/office/powerpoint/2010/main" val="4146635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Diagrams horizonta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a:t>Click to add title</a:t>
            </a:r>
          </a:p>
        </p:txBody>
      </p:sp>
      <p:sp>
        <p:nvSpPr>
          <p:cNvPr id="27" name="Textplatzhalter 3"/>
          <p:cNvSpPr>
            <a:spLocks noGrp="1"/>
          </p:cNvSpPr>
          <p:nvPr>
            <p:ph type="body" sz="quarter" idx="25" hasCustomPrompt="1"/>
          </p:nvPr>
        </p:nvSpPr>
        <p:spPr bwMode="gray">
          <a:xfrm>
            <a:off x="323850" y="987425"/>
            <a:ext cx="4176713" cy="271462"/>
          </a:xfrm>
          <a:solidFill>
            <a:schemeClr val="bg1">
              <a:alpha val="0"/>
            </a:schemeClr>
          </a:solidFill>
        </p:spPr>
        <p:txBody>
          <a:bodyPr lIns="0" anchor="t" anchorCtr="0"/>
          <a:lstStyle>
            <a:lvl1pPr>
              <a:defRPr sz="1400" baseline="0">
                <a:solidFill>
                  <a:schemeClr val="tx2"/>
                </a:solidFill>
              </a:defRPr>
            </a:lvl1pPr>
            <a:lvl2pPr marL="0" indent="0">
              <a:buFont typeface="Arial" panose="020B0604020202020204" pitchFamily="34" charset="0"/>
              <a:buNone/>
              <a:defRPr lang="en-GB" sz="1400" b="1" kern="1200" baseline="0" dirty="0" smtClean="0">
                <a:solidFill>
                  <a:schemeClr val="tx2"/>
                </a:solidFill>
                <a:latin typeface="+mn-lt"/>
                <a:ea typeface="+mn-ea"/>
                <a:cs typeface="+mn-cs"/>
              </a:defRPr>
            </a:lvl2pPr>
            <a:lvl3pPr marL="0" indent="0">
              <a:buNone/>
              <a:defRPr lang="en-GB" sz="1400" b="1" kern="1200" baseline="0" dirty="0" smtClean="0">
                <a:solidFill>
                  <a:schemeClr val="tx2"/>
                </a:solidFill>
                <a:latin typeface="+mn-lt"/>
                <a:ea typeface="+mn-ea"/>
                <a:cs typeface="+mn-cs"/>
              </a:defRPr>
            </a:lvl3pPr>
            <a:lvl4pPr marL="0" indent="0">
              <a:buNone/>
              <a:defRPr lang="en-GB" sz="1400" b="1" kern="1200" baseline="0" dirty="0" smtClean="0">
                <a:solidFill>
                  <a:schemeClr val="tx2"/>
                </a:solidFill>
                <a:latin typeface="+mn-lt"/>
                <a:ea typeface="+mn-ea"/>
                <a:cs typeface="+mn-cs"/>
              </a:defRPr>
            </a:lvl4pPr>
            <a:lvl5pPr marL="0" indent="0">
              <a:buNone/>
              <a:defRPr lang="en-GB" sz="1400" b="1" kern="1200" baseline="0" dirty="0" smtClean="0">
                <a:solidFill>
                  <a:schemeClr val="tx2"/>
                </a:solidFill>
                <a:latin typeface="+mn-lt"/>
                <a:ea typeface="+mn-ea"/>
                <a:cs typeface="+mn-cs"/>
              </a:defRPr>
            </a:lvl5pPr>
            <a:lvl6pPr marL="0" indent="0">
              <a:buFont typeface="Arial" panose="020B0604020202020204" pitchFamily="34" charset="0"/>
              <a:buNone/>
              <a:defRPr lang="en-GB" sz="1400" b="1" kern="1200" baseline="0" dirty="0" smtClean="0">
                <a:solidFill>
                  <a:schemeClr val="tx2"/>
                </a:solidFill>
                <a:latin typeface="+mn-lt"/>
                <a:ea typeface="+mn-ea"/>
                <a:cs typeface="+mn-cs"/>
              </a:defRPr>
            </a:lvl6pPr>
            <a:lvl7pPr marL="0" indent="0">
              <a:buFont typeface="Arial" panose="020B0604020202020204" pitchFamily="34" charset="0"/>
              <a:buNone/>
              <a:defRPr lang="en-GB" sz="1400" b="1" kern="1200" baseline="0" dirty="0" smtClean="0">
                <a:solidFill>
                  <a:schemeClr val="tx2"/>
                </a:solidFill>
                <a:latin typeface="+mn-lt"/>
                <a:ea typeface="+mn-ea"/>
                <a:cs typeface="+mn-cs"/>
              </a:defRPr>
            </a:lvl7pPr>
            <a:lvl8pPr marL="0" indent="0">
              <a:buFont typeface="Arial" panose="020B0604020202020204" pitchFamily="34" charset="0"/>
              <a:buNone/>
              <a:defRPr lang="en-GB" sz="1400" b="1" kern="1200" baseline="0" dirty="0" smtClean="0">
                <a:solidFill>
                  <a:schemeClr val="tx2"/>
                </a:solidFill>
                <a:latin typeface="+mn-lt"/>
                <a:ea typeface="+mn-ea"/>
                <a:cs typeface="+mn-cs"/>
              </a:defRPr>
            </a:lvl8pPr>
            <a:lvl9pPr marL="0" indent="0">
              <a:buFont typeface="Arial" panose="020B0604020202020204" pitchFamily="34" charset="0"/>
              <a:buNone/>
              <a:defRPr lang="en-GB" sz="1400" b="1" kern="1200" baseline="0" dirty="0">
                <a:solidFill>
                  <a:schemeClr val="tx2"/>
                </a:solidFill>
                <a:latin typeface="+mn-lt"/>
                <a:ea typeface="+mn-ea"/>
                <a:cs typeface="+mn-cs"/>
              </a:defRPr>
            </a:lvl9pPr>
          </a:lstStyle>
          <a:p>
            <a:pPr lvl="0"/>
            <a:r>
              <a:rPr lang="en-GB"/>
              <a:t>Click to add subline</a:t>
            </a:r>
          </a:p>
        </p:txBody>
      </p:sp>
      <p:sp>
        <p:nvSpPr>
          <p:cNvPr id="3" name="Date Placeholder 2"/>
          <p:cNvSpPr>
            <a:spLocks noGrp="1"/>
          </p:cNvSpPr>
          <p:nvPr>
            <p:ph type="dt" sz="half" idx="27"/>
          </p:nvPr>
        </p:nvSpPr>
        <p:spPr bwMode="gray"/>
        <p:txBody>
          <a:bodyPr/>
          <a:lstStyle/>
          <a:p>
            <a:fld id="{70295E8B-7376-4BD7-83D9-3CA943EB3E93}" type="datetime1">
              <a:rPr lang="en-GB" smtClean="0"/>
              <a:t>18/07/2025</a:t>
            </a:fld>
            <a:endParaRPr lang="en-GB"/>
          </a:p>
        </p:txBody>
      </p:sp>
      <p:sp>
        <p:nvSpPr>
          <p:cNvPr id="7" name="Footer Placeholder 6"/>
          <p:cNvSpPr>
            <a:spLocks noGrp="1"/>
          </p:cNvSpPr>
          <p:nvPr>
            <p:ph type="ftr" sz="quarter" idx="28"/>
          </p:nvPr>
        </p:nvSpPr>
        <p:spPr bwMode="gray"/>
        <p:txBody>
          <a:bodyPr/>
          <a:lstStyle/>
          <a:p>
            <a:r>
              <a:rPr lang="en-GB"/>
              <a:t>GEMINI OPERATIONAL TRANSITION REPORT</a:t>
            </a:r>
          </a:p>
        </p:txBody>
      </p:sp>
      <p:sp>
        <p:nvSpPr>
          <p:cNvPr id="9" name="Textplatzhalter 3"/>
          <p:cNvSpPr>
            <a:spLocks noGrp="1"/>
          </p:cNvSpPr>
          <p:nvPr>
            <p:ph type="body" sz="quarter" idx="29" hasCustomPrompt="1"/>
          </p:nvPr>
        </p:nvSpPr>
        <p:spPr bwMode="gray">
          <a:xfrm>
            <a:off x="4643438" y="987425"/>
            <a:ext cx="4176713" cy="271462"/>
          </a:xfrm>
          <a:solidFill>
            <a:schemeClr val="bg1">
              <a:alpha val="0"/>
            </a:schemeClr>
          </a:solidFill>
        </p:spPr>
        <p:txBody>
          <a:bodyPr lIns="0" anchor="t" anchorCtr="0"/>
          <a:lstStyle>
            <a:lvl1pPr>
              <a:defRPr sz="1400" baseline="0">
                <a:solidFill>
                  <a:schemeClr val="tx2"/>
                </a:solidFill>
              </a:defRPr>
            </a:lvl1pPr>
            <a:lvl2pPr marL="0" indent="0">
              <a:buFont typeface="Arial" panose="020B0604020202020204" pitchFamily="34" charset="0"/>
              <a:buNone/>
              <a:defRPr lang="en-GB" sz="1400" b="1" kern="1200" baseline="0" dirty="0" smtClean="0">
                <a:solidFill>
                  <a:schemeClr val="tx2"/>
                </a:solidFill>
                <a:latin typeface="+mn-lt"/>
                <a:ea typeface="+mn-ea"/>
                <a:cs typeface="+mn-cs"/>
              </a:defRPr>
            </a:lvl2pPr>
            <a:lvl3pPr marL="0" indent="0">
              <a:buNone/>
              <a:defRPr lang="en-GB" sz="1400" b="1" kern="1200" baseline="0" dirty="0" smtClean="0">
                <a:solidFill>
                  <a:schemeClr val="tx2"/>
                </a:solidFill>
                <a:latin typeface="+mn-lt"/>
                <a:ea typeface="+mn-ea"/>
                <a:cs typeface="+mn-cs"/>
              </a:defRPr>
            </a:lvl3pPr>
            <a:lvl4pPr marL="0" indent="0">
              <a:buNone/>
              <a:defRPr lang="en-GB" sz="1400" b="1" kern="1200" baseline="0" dirty="0" smtClean="0">
                <a:solidFill>
                  <a:schemeClr val="tx2"/>
                </a:solidFill>
                <a:latin typeface="+mn-lt"/>
                <a:ea typeface="+mn-ea"/>
                <a:cs typeface="+mn-cs"/>
              </a:defRPr>
            </a:lvl4pPr>
            <a:lvl5pPr marL="0" indent="0">
              <a:buNone/>
              <a:defRPr lang="en-GB" sz="1400" b="1" kern="1200" baseline="0" dirty="0" smtClean="0">
                <a:solidFill>
                  <a:schemeClr val="tx2"/>
                </a:solidFill>
                <a:latin typeface="+mn-lt"/>
                <a:ea typeface="+mn-ea"/>
                <a:cs typeface="+mn-cs"/>
              </a:defRPr>
            </a:lvl5pPr>
            <a:lvl6pPr marL="0" indent="0">
              <a:buFont typeface="Arial" panose="020B0604020202020204" pitchFamily="34" charset="0"/>
              <a:buNone/>
              <a:defRPr lang="en-GB" sz="1400" b="1" kern="1200" baseline="0" dirty="0" smtClean="0">
                <a:solidFill>
                  <a:schemeClr val="tx2"/>
                </a:solidFill>
                <a:latin typeface="+mn-lt"/>
                <a:ea typeface="+mn-ea"/>
                <a:cs typeface="+mn-cs"/>
              </a:defRPr>
            </a:lvl6pPr>
            <a:lvl7pPr marL="0" indent="0">
              <a:buFont typeface="Arial" panose="020B0604020202020204" pitchFamily="34" charset="0"/>
              <a:buNone/>
              <a:defRPr lang="en-GB" sz="1400" b="1" kern="1200" baseline="0" dirty="0" smtClean="0">
                <a:solidFill>
                  <a:schemeClr val="tx2"/>
                </a:solidFill>
                <a:latin typeface="+mn-lt"/>
                <a:ea typeface="+mn-ea"/>
                <a:cs typeface="+mn-cs"/>
              </a:defRPr>
            </a:lvl7pPr>
            <a:lvl8pPr marL="0" indent="0">
              <a:buFont typeface="Arial" panose="020B0604020202020204" pitchFamily="34" charset="0"/>
              <a:buNone/>
              <a:defRPr lang="en-GB" sz="1400" b="1" kern="1200" baseline="0" dirty="0" smtClean="0">
                <a:solidFill>
                  <a:schemeClr val="tx2"/>
                </a:solidFill>
                <a:latin typeface="+mn-lt"/>
                <a:ea typeface="+mn-ea"/>
                <a:cs typeface="+mn-cs"/>
              </a:defRPr>
            </a:lvl8pPr>
            <a:lvl9pPr marL="0" indent="0">
              <a:buFont typeface="Arial" panose="020B0604020202020204" pitchFamily="34" charset="0"/>
              <a:buNone/>
              <a:defRPr lang="en-GB" sz="1400" b="1" kern="1200" baseline="0" dirty="0">
                <a:solidFill>
                  <a:schemeClr val="tx2"/>
                </a:solidFill>
                <a:latin typeface="+mn-lt"/>
                <a:ea typeface="+mn-ea"/>
                <a:cs typeface="+mn-cs"/>
              </a:defRPr>
            </a:lvl9pPr>
          </a:lstStyle>
          <a:p>
            <a:pPr lvl="0"/>
            <a:r>
              <a:rPr lang="en-GB"/>
              <a:t>Click to add subline</a:t>
            </a:r>
          </a:p>
        </p:txBody>
      </p:sp>
    </p:spTree>
    <p:custDataLst>
      <p:tags r:id="rId1"/>
    </p:custDataLst>
    <p:extLst>
      <p:ext uri="{BB962C8B-B14F-4D97-AF65-F5344CB8AC3E}">
        <p14:creationId xmlns:p14="http://schemas.microsoft.com/office/powerpoint/2010/main" val="3477988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5"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7"/>
            </p:custDataLst>
            <p:extLst>
              <p:ext uri="{D42A27DB-BD31-4B8C-83A1-F6EECF244321}">
                <p14:modId xmlns:p14="http://schemas.microsoft.com/office/powerpoint/2010/main" val="9186250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9" imgW="306" imgH="306" progId="TCLayout.ActiveDocument.1">
                  <p:embed/>
                </p:oleObj>
              </mc:Choice>
              <mc:Fallback>
                <p:oleObj name="think-cell Slide" r:id="rId19" imgW="306" imgH="306" progId="TCLayout.ActiveDocument.1">
                  <p:embed/>
                  <p:pic>
                    <p:nvPicPr>
                      <p:cNvPr id="6" name="Object 5" hidden="1"/>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57" name="Foliennummernplatzhalter 5"/>
          <p:cNvSpPr txBox="1">
            <a:spLocks/>
          </p:cNvSpPr>
          <p:nvPr userDrawn="1"/>
        </p:nvSpPr>
        <p:spPr bwMode="gray">
          <a:xfrm>
            <a:off x="0" y="4871838"/>
            <a:ext cx="504000" cy="126000"/>
          </a:xfrm>
          <a:prstGeom prst="rect">
            <a:avLst/>
          </a:prstGeom>
          <a:solidFill>
            <a:schemeClr val="accent6"/>
          </a:solidFill>
        </p:spPr>
        <p:txBody>
          <a:bodyPr vert="horz" lIns="72000" tIns="0" rIns="36000" bIns="0" rtlCol="0" anchor="ctr"/>
          <a:lstStyle>
            <a:defPPr>
              <a:defRPr lang="en-GB"/>
            </a:defPPr>
            <a:lvl1pPr marL="0" algn="r" defTabSz="914034" rtl="0" eaLnBrk="1" latinLnBrk="0" hangingPunct="1">
              <a:defRPr sz="700" kern="1200">
                <a:solidFill>
                  <a:schemeClr val="bg1"/>
                </a:solidFill>
                <a:latin typeface="Arial" panose="020B0604020202020204" pitchFamily="34" charset="0"/>
                <a:ea typeface="+mn-ea"/>
                <a:cs typeface="+mn-cs"/>
              </a:defRPr>
            </a:lvl1pPr>
            <a:lvl2pPr marL="457020" algn="l" defTabSz="914034" rtl="0" eaLnBrk="1" latinLnBrk="0" hangingPunct="1">
              <a:defRPr sz="1800" kern="1200">
                <a:solidFill>
                  <a:schemeClr val="tx1"/>
                </a:solidFill>
                <a:latin typeface="+mn-lt"/>
                <a:ea typeface="+mn-ea"/>
                <a:cs typeface="+mn-cs"/>
              </a:defRPr>
            </a:lvl2pPr>
            <a:lvl3pPr marL="914034" algn="l" defTabSz="914034" rtl="0" eaLnBrk="1" latinLnBrk="0" hangingPunct="1">
              <a:defRPr sz="1800" kern="1200">
                <a:solidFill>
                  <a:schemeClr val="tx1"/>
                </a:solidFill>
                <a:latin typeface="+mn-lt"/>
                <a:ea typeface="+mn-ea"/>
                <a:cs typeface="+mn-cs"/>
              </a:defRPr>
            </a:lvl3pPr>
            <a:lvl4pPr marL="1371051" algn="l" defTabSz="914034" rtl="0" eaLnBrk="1" latinLnBrk="0" hangingPunct="1">
              <a:defRPr sz="1800" kern="1200">
                <a:solidFill>
                  <a:schemeClr val="tx1"/>
                </a:solidFill>
                <a:latin typeface="+mn-lt"/>
                <a:ea typeface="+mn-ea"/>
                <a:cs typeface="+mn-cs"/>
              </a:defRPr>
            </a:lvl4pPr>
            <a:lvl5pPr marL="1828068" algn="l" defTabSz="914034" rtl="0" eaLnBrk="1" latinLnBrk="0" hangingPunct="1">
              <a:defRPr sz="1800" kern="1200">
                <a:solidFill>
                  <a:schemeClr val="tx1"/>
                </a:solidFill>
                <a:latin typeface="+mn-lt"/>
                <a:ea typeface="+mn-ea"/>
                <a:cs typeface="+mn-cs"/>
              </a:defRPr>
            </a:lvl5pPr>
            <a:lvl6pPr marL="2285084" algn="l" defTabSz="914034" rtl="0" eaLnBrk="1" latinLnBrk="0" hangingPunct="1">
              <a:defRPr sz="1800" kern="1200">
                <a:solidFill>
                  <a:schemeClr val="tx1"/>
                </a:solidFill>
                <a:latin typeface="+mn-lt"/>
                <a:ea typeface="+mn-ea"/>
                <a:cs typeface="+mn-cs"/>
              </a:defRPr>
            </a:lvl6pPr>
            <a:lvl7pPr marL="2742102" algn="l" defTabSz="914034" rtl="0" eaLnBrk="1" latinLnBrk="0" hangingPunct="1">
              <a:defRPr sz="1800" kern="1200">
                <a:solidFill>
                  <a:schemeClr val="tx1"/>
                </a:solidFill>
                <a:latin typeface="+mn-lt"/>
                <a:ea typeface="+mn-ea"/>
                <a:cs typeface="+mn-cs"/>
              </a:defRPr>
            </a:lvl7pPr>
            <a:lvl8pPr marL="3199119" algn="l" defTabSz="914034" rtl="0" eaLnBrk="1" latinLnBrk="0" hangingPunct="1">
              <a:defRPr sz="1800" kern="1200">
                <a:solidFill>
                  <a:schemeClr val="tx1"/>
                </a:solidFill>
                <a:latin typeface="+mn-lt"/>
                <a:ea typeface="+mn-ea"/>
                <a:cs typeface="+mn-cs"/>
              </a:defRPr>
            </a:lvl8pPr>
            <a:lvl9pPr marL="3656136" algn="l" defTabSz="914034" rtl="0" eaLnBrk="1" latinLnBrk="0" hangingPunct="1">
              <a:defRPr sz="1800" kern="1200">
                <a:solidFill>
                  <a:schemeClr val="tx1"/>
                </a:solidFill>
                <a:latin typeface="+mn-lt"/>
                <a:ea typeface="+mn-ea"/>
                <a:cs typeface="+mn-cs"/>
              </a:defRPr>
            </a:lvl9pPr>
          </a:lstStyle>
          <a:p>
            <a:fld id="{A58A47DA-B2DE-4E28-80B2-90ABD7E2D2AA}" type="slidenum">
              <a:rPr lang="en-GB" smtClean="0"/>
              <a:pPr/>
              <a:t>‹#›</a:t>
            </a:fld>
            <a:endParaRPr lang="en-GB"/>
          </a:p>
        </p:txBody>
      </p:sp>
      <p:pic>
        <p:nvPicPr>
          <p:cNvPr id="7" name="Objekt 6"/>
          <p:cNvPicPr>
            <a:picLocks noChangeAspect="1"/>
          </p:cNvPicPr>
          <p:nvPr>
            <p:custDataLst>
              <p:tags r:id="rId18"/>
            </p:custDataLst>
          </p:nvPr>
        </p:nvPicPr>
        <p:blipFill>
          <a:blip r:embed="rId21"/>
          <a:stretch>
            <a:fillRect/>
          </a:stretch>
        </p:blipFill>
        <p:spPr bwMode="gray">
          <a:xfrm>
            <a:off x="1594" y="1589"/>
            <a:ext cx="1587" cy="1587"/>
          </a:xfrm>
          <a:prstGeom prst="rect">
            <a:avLst/>
          </a:prstGeom>
        </p:spPr>
      </p:pic>
      <p:sp>
        <p:nvSpPr>
          <p:cNvPr id="2" name="Titelplatzhalter 1"/>
          <p:cNvSpPr>
            <a:spLocks noGrp="1"/>
          </p:cNvSpPr>
          <p:nvPr>
            <p:ph type="title"/>
          </p:nvPr>
        </p:nvSpPr>
        <p:spPr bwMode="gray">
          <a:xfrm>
            <a:off x="323851" y="231776"/>
            <a:ext cx="6335712" cy="755648"/>
          </a:xfrm>
          <a:prstGeom prst="rect">
            <a:avLst/>
          </a:prstGeom>
        </p:spPr>
        <p:txBody>
          <a:bodyPr vert="horz" wrap="square" lIns="0" tIns="0" rIns="0" bIns="0" rtlCol="0" anchor="t">
            <a:noAutofit/>
          </a:bodyPr>
          <a:lstStyle/>
          <a:p>
            <a:r>
              <a:rPr lang="en-GB" noProof="0"/>
              <a:t>Click to add title</a:t>
            </a:r>
          </a:p>
        </p:txBody>
      </p:sp>
      <p:sp>
        <p:nvSpPr>
          <p:cNvPr id="3" name="Textplatzhalter 2"/>
          <p:cNvSpPr>
            <a:spLocks noGrp="1"/>
          </p:cNvSpPr>
          <p:nvPr>
            <p:ph type="body" idx="1"/>
          </p:nvPr>
        </p:nvSpPr>
        <p:spPr bwMode="gray">
          <a:xfrm>
            <a:off x="324473" y="987426"/>
            <a:ext cx="6335090" cy="3672000"/>
          </a:xfrm>
          <a:prstGeom prst="rect">
            <a:avLst/>
          </a:prstGeom>
        </p:spPr>
        <p:txBody>
          <a:bodyPr vert="horz" wrap="square"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2" name="Rechteck 6"/>
          <p:cNvSpPr/>
          <p:nvPr/>
        </p:nvSpPr>
        <p:spPr bwMode="gray">
          <a:xfrm>
            <a:off x="0" y="0"/>
            <a:ext cx="9144000" cy="72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7955" tIns="35984" rIns="107955" bIns="35984" rtlCol="0" anchor="ctr"/>
          <a:lstStyle/>
          <a:p>
            <a:pPr marL="179928" indent="-179928" algn="ctr">
              <a:spcBef>
                <a:spcPts val="600"/>
              </a:spcBef>
              <a:buClr>
                <a:srgbClr val="FF6B05"/>
              </a:buClr>
              <a:buFont typeface="Wingdings" panose="05000000000000000000" pitchFamily="2" charset="2"/>
              <a:buChar char="§"/>
            </a:pPr>
            <a:endParaRPr lang="en-GB" sz="1600" noProof="0">
              <a:solidFill>
                <a:srgbClr val="414048"/>
              </a:solidFill>
            </a:endParaRPr>
          </a:p>
        </p:txBody>
      </p:sp>
      <p:grpSp>
        <p:nvGrpSpPr>
          <p:cNvPr id="54" name="Group 53"/>
          <p:cNvGrpSpPr/>
          <p:nvPr/>
        </p:nvGrpSpPr>
        <p:grpSpPr bwMode="gray">
          <a:xfrm>
            <a:off x="-198120" y="-137160"/>
            <a:ext cx="9535784" cy="5462160"/>
            <a:chOff x="-198120" y="-137160"/>
            <a:chExt cx="9535784" cy="5462160"/>
          </a:xfrm>
        </p:grpSpPr>
        <p:grpSp>
          <p:nvGrpSpPr>
            <p:cNvPr id="23" name="Group 22"/>
            <p:cNvGrpSpPr/>
            <p:nvPr userDrawn="1"/>
          </p:nvGrpSpPr>
          <p:grpSpPr bwMode="gray">
            <a:xfrm>
              <a:off x="-198120" y="69850"/>
              <a:ext cx="72000" cy="4587533"/>
              <a:chOff x="-205740" y="69850"/>
              <a:chExt cx="106680" cy="4587533"/>
            </a:xfrm>
          </p:grpSpPr>
          <p:cxnSp>
            <p:nvCxnSpPr>
              <p:cNvPr id="24" name="Straight Connector 23"/>
              <p:cNvCxnSpPr/>
              <p:nvPr userDrawn="1"/>
            </p:nvCxnSpPr>
            <p:spPr bwMode="gray">
              <a:xfrm>
                <a:off x="-205740" y="69850"/>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205740" y="231490"/>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205740" y="988306"/>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205740" y="2747775"/>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205740" y="2893956"/>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gray">
              <a:xfrm>
                <a:off x="-205740" y="4657383"/>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userDrawn="1"/>
          </p:nvGrpSpPr>
          <p:grpSpPr bwMode="gray">
            <a:xfrm>
              <a:off x="9265664" y="69850"/>
              <a:ext cx="72000" cy="4589463"/>
              <a:chOff x="-205740" y="69850"/>
              <a:chExt cx="106680" cy="4589463"/>
            </a:xfrm>
          </p:grpSpPr>
          <p:cxnSp>
            <p:nvCxnSpPr>
              <p:cNvPr id="31" name="Straight Connector 30"/>
              <p:cNvCxnSpPr/>
              <p:nvPr userDrawn="1"/>
            </p:nvCxnSpPr>
            <p:spPr bwMode="gray">
              <a:xfrm>
                <a:off x="-205740" y="69850"/>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205740" y="231490"/>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205740" y="987424"/>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205740" y="2748631"/>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205740" y="2894812"/>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205740" y="4659313"/>
                <a:ext cx="106680" cy="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userDrawn="1"/>
          </p:nvGrpSpPr>
          <p:grpSpPr bwMode="gray">
            <a:xfrm>
              <a:off x="323850" y="-137160"/>
              <a:ext cx="8498981" cy="72000"/>
              <a:chOff x="323850" y="-137160"/>
              <a:chExt cx="8498981" cy="72000"/>
            </a:xfrm>
          </p:grpSpPr>
          <p:cxnSp>
            <p:nvCxnSpPr>
              <p:cNvPr id="8" name="Straight Connector 7"/>
              <p:cNvCxnSpPr/>
              <p:nvPr userDrawn="1"/>
            </p:nvCxnSpPr>
            <p:spPr bwMode="gray">
              <a:xfrm flipV="1">
                <a:off x="323850"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bwMode="gray">
              <a:xfrm flipV="1">
                <a:off x="2339975"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bwMode="gray">
              <a:xfrm flipV="1">
                <a:off x="2484338"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flipV="1">
                <a:off x="4500563"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flipV="1">
                <a:off x="4643438"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flipV="1">
                <a:off x="6661150"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flipV="1">
                <a:off x="6805612"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flipV="1">
                <a:off x="8822831"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userDrawn="1"/>
          </p:nvGrpSpPr>
          <p:grpSpPr bwMode="gray">
            <a:xfrm>
              <a:off x="321469" y="5253000"/>
              <a:ext cx="8495996" cy="72000"/>
              <a:chOff x="321469" y="-137160"/>
              <a:chExt cx="8495996" cy="72000"/>
            </a:xfrm>
          </p:grpSpPr>
          <p:cxnSp>
            <p:nvCxnSpPr>
              <p:cNvPr id="46" name="Straight Connector 45"/>
              <p:cNvCxnSpPr/>
              <p:nvPr userDrawn="1"/>
            </p:nvCxnSpPr>
            <p:spPr bwMode="gray">
              <a:xfrm flipV="1">
                <a:off x="321469"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flipV="1">
                <a:off x="2338387"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flipV="1">
                <a:off x="2481262"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bwMode="gray">
              <a:xfrm flipV="1">
                <a:off x="4498752"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bwMode="gray">
              <a:xfrm flipV="1">
                <a:off x="4641627"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flipV="1">
                <a:off x="6661150"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flipV="1">
                <a:off x="6801644"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flipV="1">
                <a:off x="8817465" y="-137160"/>
                <a:ext cx="0" cy="72000"/>
              </a:xfrm>
              <a:prstGeom prst="line">
                <a:avLst/>
              </a:prstGeom>
              <a:ln w="635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sp>
        <p:nvSpPr>
          <p:cNvPr id="56" name="Footer Placeholder 55"/>
          <p:cNvSpPr>
            <a:spLocks noGrp="1"/>
          </p:cNvSpPr>
          <p:nvPr>
            <p:ph type="ftr" sz="quarter" idx="3"/>
          </p:nvPr>
        </p:nvSpPr>
        <p:spPr bwMode="gray">
          <a:xfrm>
            <a:off x="1056308" y="4871838"/>
            <a:ext cx="5603255" cy="126000"/>
          </a:xfrm>
          <a:prstGeom prst="rect">
            <a:avLst/>
          </a:prstGeom>
        </p:spPr>
        <p:txBody>
          <a:bodyPr vert="horz" lIns="0" tIns="0" rIns="0" bIns="0" rtlCol="0" anchor="ctr"/>
          <a:lstStyle>
            <a:lvl1pPr algn="l">
              <a:defRPr sz="600">
                <a:solidFill>
                  <a:schemeClr val="tx2"/>
                </a:solidFill>
              </a:defRPr>
            </a:lvl1pPr>
          </a:lstStyle>
          <a:p>
            <a:r>
              <a:rPr lang="en-GB"/>
              <a:t>GEMINI OPERATIONAL TRANSITION REPORT</a:t>
            </a:r>
          </a:p>
        </p:txBody>
      </p:sp>
      <p:sp>
        <p:nvSpPr>
          <p:cNvPr id="4" name="Date Placeholder 3"/>
          <p:cNvSpPr>
            <a:spLocks noGrp="1"/>
          </p:cNvSpPr>
          <p:nvPr>
            <p:ph type="dt" sz="half" idx="2"/>
          </p:nvPr>
        </p:nvSpPr>
        <p:spPr bwMode="gray">
          <a:xfrm>
            <a:off x="504000" y="4871838"/>
            <a:ext cx="539608" cy="126000"/>
          </a:xfrm>
          <a:prstGeom prst="rect">
            <a:avLst/>
          </a:prstGeom>
        </p:spPr>
        <p:txBody>
          <a:bodyPr vert="horz" lIns="0" tIns="0" rIns="0" bIns="0" rtlCol="0" anchor="ctr"/>
          <a:lstStyle>
            <a:lvl1pPr algn="ctr">
              <a:defRPr sz="600">
                <a:solidFill>
                  <a:schemeClr val="tx2"/>
                </a:solidFill>
              </a:defRPr>
            </a:lvl1pPr>
          </a:lstStyle>
          <a:p>
            <a:fld id="{9D4D1C8D-BB54-4176-A106-270E6993C203}" type="datetime1">
              <a:rPr lang="en-GB" smtClean="0"/>
              <a:t>18/07/2025</a:t>
            </a:fld>
            <a:endParaRPr lang="en-GB"/>
          </a:p>
        </p:txBody>
      </p:sp>
      <p:pic>
        <p:nvPicPr>
          <p:cNvPr id="5" name="Picture 4"/>
          <p:cNvPicPr>
            <a:picLocks noChangeAspect="1"/>
          </p:cNvPicPr>
          <p:nvPr userDrawn="1"/>
        </p:nvPicPr>
        <p:blipFill>
          <a:blip r:embed="rId22"/>
          <a:stretch>
            <a:fillRect/>
          </a:stretch>
        </p:blipFill>
        <p:spPr bwMode="gray">
          <a:xfrm>
            <a:off x="7873042" y="4863826"/>
            <a:ext cx="944423" cy="144000"/>
          </a:xfrm>
          <a:prstGeom prst="rect">
            <a:avLst/>
          </a:prstGeom>
        </p:spPr>
      </p:pic>
    </p:spTree>
    <p:custDataLst>
      <p:tags r:id="rId16"/>
    </p:custDataLst>
    <p:extLst>
      <p:ext uri="{BB962C8B-B14F-4D97-AF65-F5344CB8AC3E}">
        <p14:creationId xmlns:p14="http://schemas.microsoft.com/office/powerpoint/2010/main" val="105320781"/>
      </p:ext>
    </p:extLst>
  </p:cSld>
  <p:clrMap bg1="lt1" tx1="dk1" bg2="lt2" tx2="dk2" accent1="accent1" accent2="accent2" accent3="accent3" accent4="accent4" accent5="accent5" accent6="accent6" hlink="hlink" folHlink="folHlink"/>
  <p:sldLayoutIdLst>
    <p:sldLayoutId id="2147483684" r:id="rId1"/>
    <p:sldLayoutId id="2147483730" r:id="rId2"/>
    <p:sldLayoutId id="2147483742" r:id="rId3"/>
    <p:sldLayoutId id="2147483734" r:id="rId4"/>
    <p:sldLayoutId id="2147483687" r:id="rId5"/>
    <p:sldLayoutId id="2147483739" r:id="rId6"/>
    <p:sldLayoutId id="2147483691" r:id="rId7"/>
    <p:sldLayoutId id="2147483693" r:id="rId8"/>
    <p:sldLayoutId id="2147483740" r:id="rId9"/>
    <p:sldLayoutId id="2147483735" r:id="rId10"/>
    <p:sldLayoutId id="2147483741" r:id="rId11"/>
    <p:sldLayoutId id="2147483716" r:id="rId12"/>
    <p:sldLayoutId id="2147483728" r:id="rId13"/>
    <p:sldLayoutId id="2147483743" r:id="rId14"/>
  </p:sldLayoutIdLst>
  <p:hf sldNum="0" hdr="0"/>
  <p:txStyles>
    <p:titleStyle>
      <a:lvl1pPr algn="l" defTabSz="914034" rtl="0" eaLnBrk="1" latinLnBrk="0" hangingPunct="1">
        <a:spcBef>
          <a:spcPct val="0"/>
        </a:spcBef>
        <a:buNone/>
        <a:defRPr sz="2000" b="1" kern="1200" baseline="0">
          <a:solidFill>
            <a:schemeClr val="accent6"/>
          </a:solidFill>
          <a:latin typeface="+mj-lt"/>
          <a:ea typeface="+mj-ea"/>
          <a:cs typeface="+mj-cs"/>
        </a:defRPr>
      </a:lvl1pPr>
    </p:titleStyle>
    <p:bodyStyle>
      <a:lvl1pPr marL="0" indent="0" algn="l" defTabSz="914034" rtl="0" eaLnBrk="1" latinLnBrk="0" hangingPunct="1">
        <a:spcBef>
          <a:spcPts val="600"/>
        </a:spcBef>
        <a:spcAft>
          <a:spcPts val="600"/>
        </a:spcAft>
        <a:buFont typeface="Arial" panose="020B0604020202020204" pitchFamily="34" charset="0"/>
        <a:buNone/>
        <a:defRPr sz="1400" b="1" kern="1200">
          <a:solidFill>
            <a:schemeClr val="tx2"/>
          </a:solidFill>
          <a:latin typeface="+mn-lt"/>
          <a:ea typeface="+mn-ea"/>
          <a:cs typeface="+mn-cs"/>
        </a:defRPr>
      </a:lvl1pPr>
      <a:lvl2pPr marL="0" indent="0" algn="l" defTabSz="914034" rtl="0" eaLnBrk="1" latinLnBrk="0" hangingPunct="1">
        <a:spcBef>
          <a:spcPts val="300"/>
        </a:spcBef>
        <a:spcAft>
          <a:spcPts val="300"/>
        </a:spcAft>
        <a:buFont typeface="Arial" panose="020B0604020202020204" pitchFamily="34" charset="0"/>
        <a:buNone/>
        <a:defRPr sz="1400" kern="1200">
          <a:solidFill>
            <a:schemeClr val="tx2"/>
          </a:solidFill>
          <a:latin typeface="+mn-lt"/>
          <a:ea typeface="+mn-ea"/>
          <a:cs typeface="+mn-cs"/>
        </a:defRPr>
      </a:lvl2pPr>
      <a:lvl3pPr marL="180000" indent="-180000" algn="l" defTabSz="914034" rtl="0" eaLnBrk="1" latinLnBrk="0" hangingPunct="1">
        <a:spcBef>
          <a:spcPts val="300"/>
        </a:spcBef>
        <a:spcAft>
          <a:spcPts val="300"/>
        </a:spcAft>
        <a:buClr>
          <a:schemeClr val="accent6"/>
        </a:buClr>
        <a:buFontTx/>
        <a:buBlip>
          <a:blip r:embed="rId23"/>
        </a:buBlip>
        <a:defRPr sz="1400" kern="1200">
          <a:solidFill>
            <a:schemeClr val="tx2"/>
          </a:solidFill>
          <a:latin typeface="+mn-lt"/>
          <a:ea typeface="+mn-ea"/>
          <a:cs typeface="+mn-cs"/>
        </a:defRPr>
      </a:lvl3pPr>
      <a:lvl4pPr marL="360000" indent="-180000" algn="l" defTabSz="914034" rtl="0" eaLnBrk="1" latinLnBrk="0" hangingPunct="1">
        <a:spcBef>
          <a:spcPts val="300"/>
        </a:spcBef>
        <a:spcAft>
          <a:spcPts val="300"/>
        </a:spcAft>
        <a:buClr>
          <a:schemeClr val="accent6"/>
        </a:buClr>
        <a:buFontTx/>
        <a:buBlip>
          <a:blip r:embed="rId24"/>
        </a:buBlip>
        <a:defRPr sz="1400" kern="1200">
          <a:solidFill>
            <a:schemeClr val="tx2"/>
          </a:solidFill>
          <a:latin typeface="+mn-lt"/>
          <a:ea typeface="+mn-ea"/>
          <a:cs typeface="+mn-cs"/>
        </a:defRPr>
      </a:lvl4pPr>
      <a:lvl5pPr marL="540000" marR="0" indent="-180000" algn="l" defTabSz="914034" rtl="0" eaLnBrk="1" fontAlgn="auto" latinLnBrk="0" hangingPunct="1">
        <a:lnSpc>
          <a:spcPct val="100000"/>
        </a:lnSpc>
        <a:spcBef>
          <a:spcPts val="300"/>
        </a:spcBef>
        <a:spcAft>
          <a:spcPts val="300"/>
        </a:spcAft>
        <a:buClr>
          <a:schemeClr val="accent6"/>
        </a:buClr>
        <a:buSzPct val="100000"/>
        <a:buFontTx/>
        <a:buBlip>
          <a:blip r:embed="rId25"/>
        </a:buBlip>
        <a:tabLst/>
        <a:defRPr sz="1400" kern="1200">
          <a:solidFill>
            <a:schemeClr val="tx2"/>
          </a:solidFill>
          <a:latin typeface="+mn-lt"/>
          <a:ea typeface="+mn-ea"/>
          <a:cs typeface="+mn-cs"/>
        </a:defRPr>
      </a:lvl5pPr>
      <a:lvl6pPr marL="0" indent="0" algn="l" defTabSz="914034" rtl="0" eaLnBrk="1" latinLnBrk="0" hangingPunct="1">
        <a:lnSpc>
          <a:spcPct val="100000"/>
        </a:lnSpc>
        <a:spcBef>
          <a:spcPts val="300"/>
        </a:spcBef>
        <a:spcAft>
          <a:spcPts val="300"/>
        </a:spcAft>
        <a:buClr>
          <a:schemeClr val="accent6"/>
        </a:buClr>
        <a:buFontTx/>
        <a:buNone/>
        <a:defRPr sz="1800" b="1" kern="1200">
          <a:solidFill>
            <a:schemeClr val="accent6"/>
          </a:solidFill>
          <a:latin typeface="+mn-lt"/>
          <a:ea typeface="+mn-ea"/>
          <a:cs typeface="+mn-cs"/>
        </a:defRPr>
      </a:lvl6pPr>
      <a:lvl7pPr marL="0" indent="0" algn="l" defTabSz="914034" rtl="0" eaLnBrk="1" latinLnBrk="0" hangingPunct="1">
        <a:lnSpc>
          <a:spcPct val="100000"/>
        </a:lnSpc>
        <a:spcBef>
          <a:spcPts val="300"/>
        </a:spcBef>
        <a:spcAft>
          <a:spcPts val="300"/>
        </a:spcAft>
        <a:buClr>
          <a:schemeClr val="accent6"/>
        </a:buClr>
        <a:buFontTx/>
        <a:buNone/>
        <a:defRPr sz="1800" b="1" kern="1200">
          <a:solidFill>
            <a:schemeClr val="tx2"/>
          </a:solidFill>
          <a:latin typeface="+mn-lt"/>
          <a:ea typeface="+mn-ea"/>
          <a:cs typeface="+mn-cs"/>
        </a:defRPr>
      </a:lvl7pPr>
      <a:lvl8pPr marL="0" marR="0" indent="0" algn="l" defTabSz="914034" rtl="0" eaLnBrk="1" fontAlgn="auto" latinLnBrk="0" hangingPunct="1">
        <a:lnSpc>
          <a:spcPct val="100000"/>
        </a:lnSpc>
        <a:spcBef>
          <a:spcPts val="300"/>
        </a:spcBef>
        <a:spcAft>
          <a:spcPts val="300"/>
        </a:spcAft>
        <a:buClr>
          <a:schemeClr val="tx2"/>
        </a:buClr>
        <a:buSzTx/>
        <a:buFontTx/>
        <a:buNone/>
        <a:tabLst/>
        <a:defRPr sz="800" kern="1200">
          <a:solidFill>
            <a:schemeClr val="tx2"/>
          </a:solidFill>
          <a:latin typeface="+mn-lt"/>
          <a:ea typeface="+mn-ea"/>
          <a:cs typeface="+mn-cs"/>
        </a:defRPr>
      </a:lvl8pPr>
      <a:lvl9pPr marL="0" indent="0" algn="l" defTabSz="914034" rtl="0" eaLnBrk="1" latinLnBrk="0" hangingPunct="1">
        <a:spcBef>
          <a:spcPts val="300"/>
        </a:spcBef>
        <a:spcAft>
          <a:spcPts val="300"/>
        </a:spcAft>
        <a:buClr>
          <a:schemeClr val="accent6"/>
        </a:buClr>
        <a:buFont typeface="Arial" panose="020B0604020202020204" pitchFamily="34" charset="0"/>
        <a:buNone/>
        <a:defRPr sz="800" kern="1200">
          <a:solidFill>
            <a:schemeClr val="tx2"/>
          </a:solidFill>
          <a:latin typeface="+mn-lt"/>
          <a:ea typeface="+mn-ea"/>
          <a:cs typeface="+mn-cs"/>
        </a:defRPr>
      </a:lvl9pPr>
    </p:bodyStyle>
    <p:otherStyle>
      <a:defPPr>
        <a:defRPr lang="en-GB"/>
      </a:defPPr>
      <a:lvl1pPr marL="0" algn="l" defTabSz="914034" rtl="0" eaLnBrk="1" latinLnBrk="0" hangingPunct="1">
        <a:defRPr sz="1800" kern="1200">
          <a:solidFill>
            <a:schemeClr val="tx1"/>
          </a:solidFill>
          <a:latin typeface="+mn-lt"/>
          <a:ea typeface="+mn-ea"/>
          <a:cs typeface="+mn-cs"/>
        </a:defRPr>
      </a:lvl1pPr>
      <a:lvl2pPr marL="457020" algn="l" defTabSz="914034" rtl="0" eaLnBrk="1" latinLnBrk="0" hangingPunct="1">
        <a:defRPr sz="1800" kern="1200">
          <a:solidFill>
            <a:schemeClr val="tx1"/>
          </a:solidFill>
          <a:latin typeface="+mn-lt"/>
          <a:ea typeface="+mn-ea"/>
          <a:cs typeface="+mn-cs"/>
        </a:defRPr>
      </a:lvl2pPr>
      <a:lvl3pPr marL="914034" algn="l" defTabSz="914034" rtl="0" eaLnBrk="1" latinLnBrk="0" hangingPunct="1">
        <a:defRPr sz="1800" kern="1200">
          <a:solidFill>
            <a:schemeClr val="tx1"/>
          </a:solidFill>
          <a:latin typeface="+mn-lt"/>
          <a:ea typeface="+mn-ea"/>
          <a:cs typeface="+mn-cs"/>
        </a:defRPr>
      </a:lvl3pPr>
      <a:lvl4pPr marL="1371051" algn="l" defTabSz="914034" rtl="0" eaLnBrk="1" latinLnBrk="0" hangingPunct="1">
        <a:defRPr sz="1800" kern="1200">
          <a:solidFill>
            <a:schemeClr val="tx1"/>
          </a:solidFill>
          <a:latin typeface="+mn-lt"/>
          <a:ea typeface="+mn-ea"/>
          <a:cs typeface="+mn-cs"/>
        </a:defRPr>
      </a:lvl4pPr>
      <a:lvl5pPr marL="1828068" algn="l" defTabSz="914034" rtl="0" eaLnBrk="1" latinLnBrk="0" hangingPunct="1">
        <a:defRPr sz="1800" kern="1200">
          <a:solidFill>
            <a:schemeClr val="tx1"/>
          </a:solidFill>
          <a:latin typeface="+mn-lt"/>
          <a:ea typeface="+mn-ea"/>
          <a:cs typeface="+mn-cs"/>
        </a:defRPr>
      </a:lvl5pPr>
      <a:lvl6pPr marL="2285084" algn="l" defTabSz="914034" rtl="0" eaLnBrk="1" latinLnBrk="0" hangingPunct="1">
        <a:defRPr sz="1800" kern="1200">
          <a:solidFill>
            <a:schemeClr val="tx1"/>
          </a:solidFill>
          <a:latin typeface="+mn-lt"/>
          <a:ea typeface="+mn-ea"/>
          <a:cs typeface="+mn-cs"/>
        </a:defRPr>
      </a:lvl6pPr>
      <a:lvl7pPr marL="2742102" algn="l" defTabSz="914034" rtl="0" eaLnBrk="1" latinLnBrk="0" hangingPunct="1">
        <a:defRPr sz="1800" kern="1200">
          <a:solidFill>
            <a:schemeClr val="tx1"/>
          </a:solidFill>
          <a:latin typeface="+mn-lt"/>
          <a:ea typeface="+mn-ea"/>
          <a:cs typeface="+mn-cs"/>
        </a:defRPr>
      </a:lvl7pPr>
      <a:lvl8pPr marL="3199119" algn="l" defTabSz="914034" rtl="0" eaLnBrk="1" latinLnBrk="0" hangingPunct="1">
        <a:defRPr sz="1800" kern="1200">
          <a:solidFill>
            <a:schemeClr val="tx1"/>
          </a:solidFill>
          <a:latin typeface="+mn-lt"/>
          <a:ea typeface="+mn-ea"/>
          <a:cs typeface="+mn-cs"/>
        </a:defRPr>
      </a:lvl8pPr>
      <a:lvl9pPr marL="3656136" algn="l" defTabSz="91403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6" userDrawn="1">
          <p15:clr>
            <a:srgbClr val="F26B43"/>
          </p15:clr>
        </p15:guide>
        <p15:guide id="2" pos="2835" userDrawn="1">
          <p15:clr>
            <a:srgbClr val="F26B43"/>
          </p15:clr>
        </p15:guide>
        <p15:guide id="3" orient="horz" pos="622" userDrawn="1">
          <p15:clr>
            <a:srgbClr val="F26B43"/>
          </p15:clr>
        </p15:guide>
        <p15:guide id="4" orient="horz" pos="1733" userDrawn="1">
          <p15:clr>
            <a:srgbClr val="F26B43"/>
          </p15:clr>
        </p15:guide>
        <p15:guide id="5" orient="horz" pos="1824" userDrawn="1">
          <p15:clr>
            <a:srgbClr val="F26B43"/>
          </p15:clr>
        </p15:guide>
        <p15:guide id="6" orient="horz" pos="2935" userDrawn="1">
          <p15:clr>
            <a:srgbClr val="F26B43"/>
          </p15:clr>
        </p15:guide>
        <p15:guide id="7" pos="2925" userDrawn="1">
          <p15:clr>
            <a:srgbClr val="F26B43"/>
          </p15:clr>
        </p15:guide>
        <p15:guide id="8" pos="4195" userDrawn="1">
          <p15:clr>
            <a:srgbClr val="F26B43"/>
          </p15:clr>
        </p15:guide>
        <p15:guide id="9" pos="4286" userDrawn="1">
          <p15:clr>
            <a:srgbClr val="F26B43"/>
          </p15:clr>
        </p15:guide>
        <p15:guide id="10" pos="5556" userDrawn="1">
          <p15:clr>
            <a:srgbClr val="F26B43"/>
          </p15:clr>
        </p15:guide>
        <p15:guide id="11" pos="1565" userDrawn="1">
          <p15:clr>
            <a:srgbClr val="F26B43"/>
          </p15:clr>
        </p15:guide>
        <p15:guide id="12" pos="1474" userDrawn="1">
          <p15:clr>
            <a:srgbClr val="F26B43"/>
          </p15:clr>
        </p15:guide>
        <p15:guide id="13" pos="204" userDrawn="1">
          <p15:clr>
            <a:srgbClr val="F26B43"/>
          </p15:clr>
        </p15:guide>
        <p15:guide id="14" orient="horz" pos="4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5.png"/><Relationship Id="rId3" Type="http://schemas.openxmlformats.org/officeDocument/2006/relationships/tags" Target="../tags/tag23.xml"/><Relationship Id="rId7" Type="http://schemas.openxmlformats.org/officeDocument/2006/relationships/slideLayout" Target="../slideLayouts/slideLayout14.xml"/><Relationship Id="rId12" Type="http://schemas.openxmlformats.org/officeDocument/2006/relationships/image" Target="../media/image4.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12.jpeg"/><Relationship Id="rId5" Type="http://schemas.openxmlformats.org/officeDocument/2006/relationships/tags" Target="../tags/tag25.xml"/><Relationship Id="rId15" Type="http://schemas.openxmlformats.org/officeDocument/2006/relationships/image" Target="../media/image13.png"/><Relationship Id="rId10" Type="http://schemas.openxmlformats.org/officeDocument/2006/relationships/image" Target="../media/image11.emf"/><Relationship Id="rId4" Type="http://schemas.openxmlformats.org/officeDocument/2006/relationships/tags" Target="../tags/tag24.xml"/><Relationship Id="rId9" Type="http://schemas.openxmlformats.org/officeDocument/2006/relationships/oleObject" Target="../embeddings/oleObject3.bin"/><Relationship Id="rId1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tags" Target="../tags/tag74.xml"/><Relationship Id="rId7" Type="http://schemas.openxmlformats.org/officeDocument/2006/relationships/image" Target="../media/image17.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5.xml"/><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hyperlink" Target="http://hlag.sharepoint.com/sites/QlikSense/SitePages/Gemini-Transition-Reporting.aspx?xsdata=MDV8MDJ8fDdiNjcwODdiOTU4NzQzM2QzYmUzMDhkZDNmOWQxMzgxfDljZTM1MWExYWQ5YjQwM2ViZjNiMWEzZWQzOTAwMjk3fDB8MHw2Mzg3MzY2NjYwMjYxMzA0MDN8VW5rbm93bnxWR1ZoYlhOVFpXTjFjbWwwZVZObGNuWnBZMlY4ZXlKV0lqb2lNQzR3TGpBd01EQWlMQ0pRSWpvaVYybHVNeklpTENKQlRpSTZJazkwYUdWeUlpd2lWMVFpT2pFeGZRPT18MXxMMk5vWVhSekx6RTVPbTFsWlhScGJtZGZXbXBrYkU5RWF6TlpWRTEwVGxSSmVsbHBNREJOUjFVeVRGUm5NRTVIVlhSTmVsVXpUMWROTVU1SFVUTlpWRkpyUUhSb2NtVmhaQzUyTWk5dFpYTnpZV2RsY3k4eE56TTRNRFk1T0RBd01UYzF8Zjc1ZTZkZjA5MWUwNDVmZTNiZTMwOGRkM2Y5ZDEzODF8MTQ2NDVkMjRlZDFlNGNhNGJmMDY5NDdhMDBlOTQzMzg%3D&amp;sdata=L1JUbHk2SWRaN2hPS2dnT1NYNDhpQ3dXQ2doMmduaTMxV2hxcnJRdUlYZz0%3D&amp;ovuser=9ce351a1-ad9b-403e-bf3b-1a3ed3900297%2CTanja.Stern%40hlag.com&amp;OR=Teams-HL&amp;CT=1738570928262&amp;clickparams=eyJBcHBOYW1lIjoiVGVhbXMtRGVza3RvcCIsIkFwcFZlcnNpb24iOiI0OS8yNDEyMDEwMDIyMSIsIkhhc0ZlZGVyYXRlZFVzZXIiOmZhbHNlfQ%3D%3D#operational-kpi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qliksense.hlag.com/sense/app/cfb1662b-54e1-4b37-a733-abf12c291272/sheet/35a8f64a-1dc5-469c-8143-23cfdf821c12/state/analysis" TargetMode="External"/><Relationship Id="rId1" Type="http://schemas.openxmlformats.org/officeDocument/2006/relationships/slideLayout" Target="../slideLayouts/slideLayout5.xml"/><Relationship Id="rId6" Type="http://schemas.openxmlformats.org/officeDocument/2006/relationships/hyperlink" Target="http://hlag.sharepoint.com/sites/QlikSense/SitePages/Gemini-Transition-Reporting.aspx?xsdata=MDV8MDJ8fDdiNjcwODdiOTU4NzQzM2QzYmUzMDhkZDNmOWQxMzgxfDljZTM1MWExYWQ5YjQwM2ViZjNiMWEzZWQzOTAwMjk3fDB8MHw2Mzg3MzY2NjYwMjYxMzA0MDN8VW5rbm93bnxWR1ZoYlhOVFpXTjFjbWwwZVZObGNuWnBZMlY4ZXlKV0lqb2lNQzR3TGpBd01EQWlMQ0pRSWpvaVYybHVNeklpTENKQlRpSTZJazkwYUdWeUlpd2lWMVFpT2pFeGZRPT18MXxMMk5vWVhSekx6RTVPbTFsWlhScGJtZGZXbXBrYkU5RWF6TlpWRTEwVGxSSmVsbHBNREJOUjFVeVRGUm5NRTVIVlhSTmVsVXpUMWROTVU1SFVUTlpWRkpyUUhSb2NtVmhaQzUyTWk5dFpYTnpZV2RsY3k4eE56TTRNRFk1T0RBd01UYzF8Zjc1ZTZkZjA5MWUwNDVmZTNiZTMwOGRkM2Y5ZDEzODF8MTQ2NDVkMjRlZDFlNGNhNGJmMDY5NDdhMDBlOTQzMzg%3D&amp;sdata=L1JUbHk2SWRaN2hPS2dnT1NYNDhpQ3dXQ2doMmduaTMxV2hxcnJRdUlYZz0%3D&amp;ovuser=9ce351a1-ad9b-403e-bf3b-1a3ed3900297%2CTanja.Stern%40hlag.com&amp;OR=Teams-HL&amp;CT=1738570928262&amp;clickparams=eyJBcHBOYW1lIjoiVGVhbXMtRGVza3RvcCIsIkFwcFZlcnNpb24iOiI0OS8yNDEyMDEwMDIyMSIsIkhhc0ZlZGVyYXRlZFVzZXIiOmZhbHNlfQ%3D%3D#operational-kpis" TargetMode="External"/><Relationship Id="rId5" Type="http://schemas.openxmlformats.org/officeDocument/2006/relationships/hyperlink" Target="https://qliksense.hlag.com/sense/app/869d5972-afd2-4c64-9c57-4d472b49aaa4/sheet/5db1e84c-061f-41a2-93b4-3653da8f599d/state/analysis" TargetMode="External"/><Relationship Id="rId4" Type="http://schemas.openxmlformats.org/officeDocument/2006/relationships/hyperlink" Target="https://qliksense.hlag.com/sense/app/6c33a525-1a3b-4d63-9d6e-d80c235910a7/sheet/cd57b564-03a7-41e4-9818-2388d44161f7/state/analysi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79.xml"/><Relationship Id="rId7" Type="http://schemas.openxmlformats.org/officeDocument/2006/relationships/hyperlink" Target="mailto:Tanja.Stern@hlag.com" TargetMode="Externa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hyperlink" Target="mailto:Theresa.Wittmann@hlag.com" TargetMode="External"/><Relationship Id="rId5" Type="http://schemas.openxmlformats.org/officeDocument/2006/relationships/slideLayout" Target="../slideLayouts/slideLayout11.xml"/><Relationship Id="rId10" Type="http://schemas.openxmlformats.org/officeDocument/2006/relationships/hyperlink" Target="http://hlag.sharepoint.com/sites/QlikSense/SitePages/Gemini-Transition-Reporting.aspx?xsdata=MDV8MDJ8fDdiNjcwODdiOTU4NzQzM2QzYmUzMDhkZDNmOWQxMzgxfDljZTM1MWExYWQ5YjQwM2ViZjNiMWEzZWQzOTAwMjk3fDB8MHw2Mzg3MzY2NjYwMjYxMzA0MDN8VW5rbm93bnxWR1ZoYlhOVFpXTjFjbWwwZVZObGNuWnBZMlY4ZXlKV0lqb2lNQzR3TGpBd01EQWlMQ0pRSWpvaVYybHVNeklpTENKQlRpSTZJazkwYUdWeUlpd2lWMVFpT2pFeGZRPT18MXxMMk5vWVhSekx6RTVPbTFsWlhScGJtZGZXbXBrYkU5RWF6TlpWRTEwVGxSSmVsbHBNREJOUjFVeVRGUm5NRTVIVlhSTmVsVXpUMWROTVU1SFVUTlpWRkpyUUhSb2NtVmhaQzUyTWk5dFpYTnpZV2RsY3k4eE56TTRNRFk1T0RBd01UYzF8Zjc1ZTZkZjA5MWUwNDVmZTNiZTMwOGRkM2Y5ZDEzODF8MTQ2NDVkMjRlZDFlNGNhNGJmMDY5NDdhMDBlOTQzMzg%3D&amp;sdata=L1JUbHk2SWRaN2hPS2dnT1NYNDhpQ3dXQ2doMmduaTMxV2hxcnJRdUlYZz0%3D&amp;ovuser=9ce351a1-ad9b-403e-bf3b-1a3ed3900297%2CTanja.Stern%40hlag.com&amp;OR=Teams-HL&amp;CT=1738570928262&amp;clickparams=eyJBcHBOYW1lIjoiVGVhbXMtRGVza3RvcCIsIkFwcFZlcnNpb24iOiI0OS8yNDEyMDEwMDIyMSIsIkhhc0ZlZGVyYXRlZFVzZXIiOmZhbHNlfQ%3D%3D#operational-kpis" TargetMode="External"/><Relationship Id="rId4" Type="http://schemas.openxmlformats.org/officeDocument/2006/relationships/tags" Target="../tags/tag80.xml"/><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tags" Target="../tags/tag27.xml"/><Relationship Id="rId4" Type="http://schemas.openxmlformats.org/officeDocument/2006/relationships/hyperlink" Target="https://hlag.sharepoint.com/sites/QlikSense/SitePages/Gemini-Transition-Reporting.aspx?web=1#operational-kpis" TargetMode="External"/></Relationships>
</file>

<file path=ppt/slides/_rels/slide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image" Target="../media/image15.jpeg"/><Relationship Id="rId3" Type="http://schemas.openxmlformats.org/officeDocument/2006/relationships/tags" Target="../tags/tag30.xml"/><Relationship Id="rId21" Type="http://schemas.openxmlformats.org/officeDocument/2006/relationships/hyperlink" Target="http://hlag.sharepoint.com/sites/QlikSense/SitePages/Gemini-Transition-Reporting.aspx?xsdata=MDV8MDJ8fDdiNjcwODdiOTU4NzQzM2QzYmUzMDhkZDNmOWQxMzgxfDljZTM1MWExYWQ5YjQwM2ViZjNiMWEzZWQzOTAwMjk3fDB8MHw2Mzg3MzY2NjYwMjYxMzA0MDN8VW5rbm93bnxWR1ZoYlhOVFpXTjFjbWwwZVZObGNuWnBZMlY4ZXlKV0lqb2lNQzR3TGpBd01EQWlMQ0pRSWpvaVYybHVNeklpTENKQlRpSTZJazkwYUdWeUlpd2lWMVFpT2pFeGZRPT18MXxMMk5vWVhSekx6RTVPbTFsWlhScGJtZGZXbXBrYkU5RWF6TlpWRTEwVGxSSmVsbHBNREJOUjFVeVRGUm5NRTVIVlhSTmVsVXpUMWROTVU1SFVUTlpWRkpyUUhSb2NtVmhaQzUyTWk5dFpYTnpZV2RsY3k4eE56TTRNRFk1T0RBd01UYzF8Zjc1ZTZkZjA5MWUwNDVmZTNiZTMwOGRkM2Y5ZDEzODF8MTQ2NDVkMjRlZDFlNGNhNGJmMDY5NDdhMDBlOTQzMzg%3D&amp;sdata=L1JUbHk2SWRaN2hPS2dnT1NYNDhpQ3dXQ2doMmduaTMxV2hxcnJRdUlYZz0%3D&amp;ovuser=9ce351a1-ad9b-403e-bf3b-1a3ed3900297%2CTanja.Stern%40hlag.com&amp;OR=Teams-HL&amp;CT=1738570928262&amp;clickparams=eyJBcHBOYW1lIjoiVGVhbXMtRGVza3RvcCIsIkFwcFZlcnNpb24iOiI0OS8yNDEyMDEwMDIyMSIsIkhhc0ZlZGVyYXRlZFVzZXIiOmZhbHNlfQ%3D%3D#operational-kpis" TargetMode="Externa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slideLayout" Target="../slideLayouts/slideLayout5.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slide" Target="slide4.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19" Type="http://schemas.openxmlformats.org/officeDocument/2006/relationships/image" Target="../media/image16.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s>
</file>

<file path=ppt/slides/_rels/slide4.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hyperlink" Target="http://hlag.sharepoint.com/sites/QlikSense/SitePages/Gemini-Transition-Reporting.aspx?xsdata=MDV8MDJ8fDdiNjcwODdiOTU4NzQzM2QzYmUzMDhkZDNmOWQxMzgxfDljZTM1MWExYWQ5YjQwM2ViZjNiMWEzZWQzOTAwMjk3fDB8MHw2Mzg3MzY2NjYwMjYxMzA0MDN8VW5rbm93bnxWR1ZoYlhOVFpXTjFjbWwwZVZObGNuWnBZMlY4ZXlKV0lqb2lNQzR3TGpBd01EQWlMQ0pRSWpvaVYybHVNeklpTENKQlRpSTZJazkwYUdWeUlpd2lWMVFpT2pFeGZRPT18MXxMMk5vWVhSekx6RTVPbTFsWlhScGJtZGZXbXBrYkU5RWF6TlpWRTEwVGxSSmVsbHBNREJOUjFVeVRGUm5NRTVIVlhSTmVsVXpUMWROTVU1SFVUTlpWRkpyUUhSb2NtVmhaQzUyTWk5dFpYTnpZV2RsY3k4eE56TTRNRFk1T0RBd01UYzF8Zjc1ZTZkZjA5MWUwNDVmZTNiZTMwOGRkM2Y5ZDEzODF8MTQ2NDVkMjRlZDFlNGNhNGJmMDY5NDdhMDBlOTQzMzg%3D&amp;sdata=L1JUbHk2SWRaN2hPS2dnT1NYNDhpQ3dXQ2doMmduaTMxV2hxcnJRdUlYZz0%3D&amp;ovuser=9ce351a1-ad9b-403e-bf3b-1a3ed3900297%2CTanja.Stern%40hlag.com&amp;OR=Teams-HL&amp;CT=1738570928262&amp;clickparams=eyJBcHBOYW1lIjoiVGVhbXMtRGVza3RvcCIsIkFwcFZlcnNpb24iOiI0OS8yNDEyMDEwMDIyMSIsIkhhc0ZlZGVyYXRlZFVzZXIiOmZhbHNlfQ%3D%3D#operational-kpis" TargetMode="Externa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11.emf"/><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oleObject" Target="../embeddings/oleObject4.bin"/><Relationship Id="rId5" Type="http://schemas.openxmlformats.org/officeDocument/2006/relationships/tags" Target="../tags/tag48.xml"/><Relationship Id="rId10" Type="http://schemas.openxmlformats.org/officeDocument/2006/relationships/notesSlide" Target="../notesSlides/notesSlide2.xml"/><Relationship Id="rId4" Type="http://schemas.openxmlformats.org/officeDocument/2006/relationships/tags" Target="../tags/tag47.xml"/><Relationship Id="rId9"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54.xml"/><Relationship Id="rId7" Type="http://schemas.openxmlformats.org/officeDocument/2006/relationships/notesSlide" Target="../notesSlides/notesSlide3.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5.xml"/><Relationship Id="rId5" Type="http://schemas.openxmlformats.org/officeDocument/2006/relationships/tags" Target="../tags/tag56.xml"/><Relationship Id="rId10" Type="http://schemas.openxmlformats.org/officeDocument/2006/relationships/hyperlink" Target="http://hlag.sharepoint.com/sites/QlikSense/SitePages/Gemini-Transition-Reporting.aspx?xsdata=MDV8MDJ8fDdiNjcwODdiOTU4NzQzM2QzYmUzMDhkZDNmOWQxMzgxfDljZTM1MWExYWQ5YjQwM2ViZjNiMWEzZWQzOTAwMjk3fDB8MHw2Mzg3MzY2NjYwMjYxMzA0MDN8VW5rbm93bnxWR1ZoYlhOVFpXTjFjbWwwZVZObGNuWnBZMlY4ZXlKV0lqb2lNQzR3TGpBd01EQWlMQ0pRSWpvaVYybHVNeklpTENKQlRpSTZJazkwYUdWeUlpd2lWMVFpT2pFeGZRPT18MXxMMk5vWVhSekx6RTVPbTFsWlhScGJtZGZXbXBrYkU5RWF6TlpWRTEwVGxSSmVsbHBNREJOUjFVeVRGUm5NRTVIVlhSTmVsVXpUMWROTVU1SFVUTlpWRkpyUUhSb2NtVmhaQzUyTWk5dFpYTnpZV2RsY3k4eE56TTRNRFk1T0RBd01UYzF8Zjc1ZTZkZjA5MWUwNDVmZTNiZTMwOGRkM2Y5ZDEzODF8MTQ2NDVkMjRlZDFlNGNhNGJmMDY5NDdhMDBlOTQzMzg%3D&amp;sdata=L1JUbHk2SWRaN2hPS2dnT1NYNDhpQ3dXQ2doMmduaTMxV2hxcnJRdUlYZz0%3D&amp;ovuser=9ce351a1-ad9b-403e-bf3b-1a3ed3900297%2CTanja.Stern%40hlag.com&amp;OR=Teams-HL&amp;CT=1738570928262&amp;clickparams=eyJBcHBOYW1lIjoiVGVhbXMtRGVza3RvcCIsIkFwcFZlcnNpb24iOiI0OS8yNDEyMDEwMDIyMSIsIkhhc0ZlZGVyYXRlZFVzZXIiOmZhbHNlfQ%3D%3D#operational-kpis" TargetMode="External"/><Relationship Id="rId4" Type="http://schemas.openxmlformats.org/officeDocument/2006/relationships/tags" Target="../tags/tag55.xml"/><Relationship Id="rId9"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hyperlink" Target="http://hlag.sharepoint.com/sites/QlikSense/SitePages/Gemini-Transition-Reporting.aspx?xsdata=MDV8MDJ8fDdiNjcwODdiOTU4NzQzM2QzYmUzMDhkZDNmOWQxMzgxfDljZTM1MWExYWQ5YjQwM2ViZjNiMWEzZWQzOTAwMjk3fDB8MHw2Mzg3MzY2NjYwMjYxMzA0MDN8VW5rbm93bnxWR1ZoYlhOVFpXTjFjbWwwZVZObGNuWnBZMlY4ZXlKV0lqb2lNQzR3TGpBd01EQWlMQ0pRSWpvaVYybHVNeklpTENKQlRpSTZJazkwYUdWeUlpd2lWMVFpT2pFeGZRPT18MXxMMk5vWVhSekx6RTVPbTFsWlhScGJtZGZXbXBrYkU5RWF6TlpWRTEwVGxSSmVsbHBNREJOUjFVeVRGUm5NRTVIVlhSTmVsVXpUMWROTVU1SFVUTlpWRkpyUUhSb2NtVmhaQzUyTWk5dFpYTnpZV2RsY3k4eE56TTRNRFk1T0RBd01UYzF8Zjc1ZTZkZjA5MWUwNDVmZTNiZTMwOGRkM2Y5ZDEzODF8MTQ2NDVkMjRlZDFlNGNhNGJmMDY5NDdhMDBlOTQzMzg%3D&amp;sdata=L1JUbHk2SWRaN2hPS2dnT1NYNDhpQ3dXQ2doMmduaTMxV2hxcnJRdUlYZz0%3D&amp;ovuser=9ce351a1-ad9b-403e-bf3b-1a3ed3900297%2CTanja.Stern%40hlag.com&amp;OR=Teams-HL&amp;CT=1738570928262&amp;clickparams=eyJBcHBOYW1lIjoiVGVhbXMtRGVza3RvcCIsIkFwcFZlcnNpb24iOiI0OS8yNDEyMDEwMDIyMSIsIkhhc0ZlZGVyYXRlZFVzZXIiOmZhbHNlfQ%3D%3D#operational-kpis" TargetMode="Externa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11.emf"/><Relationship Id="rId5" Type="http://schemas.openxmlformats.org/officeDocument/2006/relationships/tags" Target="../tags/tag61.xml"/><Relationship Id="rId10" Type="http://schemas.openxmlformats.org/officeDocument/2006/relationships/oleObject" Target="../embeddings/oleObject6.bin"/><Relationship Id="rId4" Type="http://schemas.openxmlformats.org/officeDocument/2006/relationships/tags" Target="../tags/tag60.xml"/><Relationship Id="rId9"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hlag.sharepoint.com/sites/QlikSense/SitePages/Gemini-Transition-Reporting.aspx?xsdata=MDV8MDJ8fDdiNjcwODdiOTU4NzQzM2QzYmUzMDhkZDNmOWQxMzgxfDljZTM1MWExYWQ5YjQwM2ViZjNiMWEzZWQzOTAwMjk3fDB8MHw2Mzg3MzY2NjYwMjYxMzA0MDN8VW5rbm93bnxWR1ZoYlhOVFpXTjFjbWwwZVZObGNuWnBZMlY4ZXlKV0lqb2lNQzR3TGpBd01EQWlMQ0pRSWpvaVYybHVNeklpTENKQlRpSTZJazkwYUdWeUlpd2lWMVFpT2pFeGZRPT18MXxMMk5vWVhSekx6RTVPbTFsWlhScGJtZGZXbXBrYkU5RWF6TlpWRTEwVGxSSmVsbHBNREJOUjFVeVRGUm5NRTVIVlhSTmVsVXpUMWROTVU1SFVUTlpWRkpyUUhSb2NtVmhaQzUyTWk5dFpYTnpZV2RsY3k4eE56TTRNRFk1T0RBd01UYzF8Zjc1ZTZkZjA5MWUwNDVmZTNiZTMwOGRkM2Y5ZDEzODF8MTQ2NDVkMjRlZDFlNGNhNGJmMDY5NDdhMDBlOTQzMzg%3D&amp;sdata=L1JUbHk2SWRaN2hPS2dnT1NYNDhpQ3dXQ2doMmduaTMxV2hxcnJRdUlYZz0%3D&amp;ovuser=9ce351a1-ad9b-403e-bf3b-1a3ed3900297%2CTanja.Stern%40hlag.com&amp;OR=Teams-HL&amp;CT=1738570928262&amp;clickparams=eyJBcHBOYW1lIjoiVGVhbXMtRGVza3RvcCIsIkFwcFZlcnNpb24iOiI0OS8yNDEyMDEwMDIyMSIsIkhhc0ZlZGVyYXRlZFVzZXIiOmZhbHNlfQ%3D%3D#operational-kpis" TargetMode="External"/><Relationship Id="rId3" Type="http://schemas.openxmlformats.org/officeDocument/2006/relationships/tags" Target="../tags/tag67.xml"/><Relationship Id="rId7" Type="http://schemas.openxmlformats.org/officeDocument/2006/relationships/image" Target="../media/image11.emf"/><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oleObject" Target="../embeddings/oleObject7.bin"/><Relationship Id="rId5" Type="http://schemas.openxmlformats.org/officeDocument/2006/relationships/notesSlide" Target="../notesSlides/notesSlide4.xml"/><Relationship Id="rId4"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hyperlink" Target="http://hlag.sharepoint.com/sites/QlikSense/SitePages/Gemini-Transition-Reporting.aspx?xsdata=MDV8MDJ8fDdiNjcwODdiOTU4NzQzM2QzYmUzMDhkZDNmOWQxMzgxfDljZTM1MWExYWQ5YjQwM2ViZjNiMWEzZWQzOTAwMjk3fDB8MHw2Mzg3MzY2NjYwMjYxMzA0MDN8VW5rbm93bnxWR1ZoYlhOVFpXTjFjbWwwZVZObGNuWnBZMlY4ZXlKV0lqb2lNQzR3TGpBd01EQWlMQ0pRSWpvaVYybHVNeklpTENKQlRpSTZJazkwYUdWeUlpd2lWMVFpT2pFeGZRPT18MXxMMk5vWVhSekx6RTVPbTFsWlhScGJtZGZXbXBrYkU5RWF6TlpWRTEwVGxSSmVsbHBNREJOUjFVeVRGUm5NRTVIVlhSTmVsVXpUMWROTVU1SFVUTlpWRkpyUUhSb2NtVmhaQzUyTWk5dFpYTnpZV2RsY3k4eE56TTRNRFk1T0RBd01UYzF8Zjc1ZTZkZjA5MWUwNDVmZTNiZTMwOGRkM2Y5ZDEzODF8MTQ2NDVkMjRlZDFlNGNhNGJmMDY5NDdhMDBlOTQzMzg%3D&amp;sdata=L1JUbHk2SWRaN2hPS2dnT1NYNDhpQ3dXQ2doMmduaTMxV2hxcnJRdUlYZz0%3D&amp;ovuser=9ce351a1-ad9b-403e-bf3b-1a3ed3900297%2CTanja.Stern%40hlag.com&amp;OR=Teams-HL&amp;CT=1738570928262&amp;clickparams=eyJBcHBOYW1lIjoiVGVhbXMtRGVza3RvcCIsIkFwcFZlcnNpb24iOiI0OS8yNDEyMDEwMDIyMSIsIkhhc0ZlZGVyYXRlZFVzZXIiOmZhbHNlfQ%3D%3D#operational-kpis" TargetMode="Externa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1.emf"/><Relationship Id="rId5" Type="http://schemas.openxmlformats.org/officeDocument/2006/relationships/oleObject" Target="../embeddings/oleObject8.bin"/><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hyperlink" Target="http://hlag.sharepoint.com/sites/QlikSense/SitePages/Gemini-Transition-Reporting.aspx?xsdata=MDV8MDJ8fDdiNjcwODdiOTU4NzQzM2QzYmUzMDhkZDNmOWQxMzgxfDljZTM1MWExYWQ5YjQwM2ViZjNiMWEzZWQzOTAwMjk3fDB8MHw2Mzg3MzY2NjYwMjYxMzA0MDN8VW5rbm93bnxWR1ZoYlhOVFpXTjFjbWwwZVZObGNuWnBZMlY4ZXlKV0lqb2lNQzR3TGpBd01EQWlMQ0pRSWpvaVYybHVNeklpTENKQlRpSTZJazkwYUdWeUlpd2lWMVFpT2pFeGZRPT18MXxMMk5vWVhSekx6RTVPbTFsWlhScGJtZGZXbXBrYkU5RWF6TlpWRTEwVGxSSmVsbHBNREJOUjFVeVRGUm5NRTVIVlhSTmVsVXpUMWROTVU1SFVUTlpWRkpyUUhSb2NtVmhaQzUyTWk5dFpYTnpZV2RsY3k4eE56TTRNRFk1T0RBd01UYzF8Zjc1ZTZkZjA5MWUwNDVmZTNiZTMwOGRkM2Y5ZDEzODF8MTQ2NDVkMjRlZDFlNGNhNGJmMDY5NDdhMDBlOTQzMzg%3D&amp;sdata=L1JUbHk2SWRaN2hPS2dnT1NYNDhpQ3dXQ2doMmduaTMxV2hxcnJRdUlYZz0%3D&amp;ovuser=9ce351a1-ad9b-403e-bf3b-1a3ed3900297%2CTanja.Stern%40hlag.com&amp;OR=Teams-HL&amp;CT=1738570928262&amp;clickparams=eyJBcHBOYW1lIjoiVGVhbXMtRGVza3RvcCIsIkFwcFZlcnNpb24iOiI0OS8yNDEyMDEwMDIyMSIsIkhhc0ZlZGVyYXRlZFVzZXIiOmZhbHNlfQ%3D%3D#operational-kpis" TargetMode="External"/><Relationship Id="rId5" Type="http://schemas.openxmlformats.org/officeDocument/2006/relationships/image" Target="../media/image1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5BAC90B9-A616-A851-4916-77B4E54C228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73" imgH="473" progId="TCLayout.ActiveDocument.1">
                  <p:embed/>
                </p:oleObj>
              </mc:Choice>
              <mc:Fallback>
                <p:oleObj name="think-cell Slide" r:id="rId9" imgW="473" imgH="473" progId="TCLayout.ActiveDocument.1">
                  <p:embed/>
                  <p:pic>
                    <p:nvPicPr>
                      <p:cNvPr id="9" name="think-cell data - do not delete" hidden="1">
                        <a:extLst>
                          <a:ext uri="{FF2B5EF4-FFF2-40B4-BE49-F238E27FC236}">
                            <a16:creationId xmlns:a16="http://schemas.microsoft.com/office/drawing/2014/main" id="{5BAC90B9-A616-A851-4916-77B4E54C228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pic>
        <p:nvPicPr>
          <p:cNvPr id="7" name="Picture 2">
            <a:extLst>
              <a:ext uri="{FF2B5EF4-FFF2-40B4-BE49-F238E27FC236}">
                <a16:creationId xmlns:a16="http://schemas.microsoft.com/office/drawing/2014/main" id="{EB7E3985-3D54-FBAE-346C-871CA36C5C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7B2006D-94BE-464C-8E32-D0507B026F42}"/>
              </a:ext>
            </a:extLst>
          </p:cNvPr>
          <p:cNvSpPr txBox="1">
            <a:spLocks/>
          </p:cNvSpPr>
          <p:nvPr>
            <p:custDataLst>
              <p:tags r:id="rId2"/>
            </p:custDataLst>
          </p:nvPr>
        </p:nvSpPr>
        <p:spPr>
          <a:xfrm>
            <a:off x="291458" y="1153269"/>
            <a:ext cx="7344494" cy="307777"/>
          </a:xfrm>
          <a:prstGeom prst="rect">
            <a:avLst/>
          </a:prstGeom>
        </p:spPr>
        <p:txBody>
          <a:bodyPr vert="horz" lIns="0" tIns="0" rIns="0" bIns="0" anchor="b">
            <a:noAutofit/>
          </a:bodyPr>
          <a:lstStyle>
            <a:lvl1pPr algn="l" defTabSz="914034" rtl="0" eaLnBrk="1" latinLnBrk="0" hangingPunct="1">
              <a:spcBef>
                <a:spcPct val="0"/>
              </a:spcBef>
              <a:buNone/>
              <a:defRPr sz="2000" b="1" kern="1200" baseline="0">
                <a:solidFill>
                  <a:schemeClr val="accent6"/>
                </a:solidFill>
                <a:latin typeface="+mj-lt"/>
                <a:ea typeface="+mj-ea"/>
                <a:cs typeface="+mj-cs"/>
              </a:defRPr>
            </a:lvl1pPr>
          </a:lstStyle>
          <a:p>
            <a:r>
              <a:rPr lang="en-US" sz="3200">
                <a:solidFill>
                  <a:schemeClr val="bg1"/>
                </a:solidFill>
              </a:rPr>
              <a:t>Gemini Operational Transition Report</a:t>
            </a:r>
          </a:p>
        </p:txBody>
      </p:sp>
      <p:sp>
        <p:nvSpPr>
          <p:cNvPr id="5" name="Subtitle 2">
            <a:extLst>
              <a:ext uri="{FF2B5EF4-FFF2-40B4-BE49-F238E27FC236}">
                <a16:creationId xmlns:a16="http://schemas.microsoft.com/office/drawing/2014/main" id="{393C3CE4-4C5E-454C-AE28-FF6F60EF9693}"/>
              </a:ext>
            </a:extLst>
          </p:cNvPr>
          <p:cNvSpPr txBox="1">
            <a:spLocks/>
          </p:cNvSpPr>
          <p:nvPr>
            <p:custDataLst>
              <p:tags r:id="rId3"/>
            </p:custDataLst>
          </p:nvPr>
        </p:nvSpPr>
        <p:spPr>
          <a:xfrm>
            <a:off x="323850" y="1182788"/>
            <a:ext cx="4174902" cy="215444"/>
          </a:xfrm>
          <a:prstGeom prst="rect">
            <a:avLst/>
          </a:prstGeom>
        </p:spPr>
        <p:txBody>
          <a:bodyPr lIns="0" tIns="0" rIns="0" bIns="0" anchor="ctr">
            <a:noAutofit/>
          </a:bodyPr>
          <a:lstStyle>
            <a:lvl1pPr marL="0" indent="0" algn="l" defTabSz="914034" rtl="0" eaLnBrk="1" latinLnBrk="0" hangingPunct="1">
              <a:spcBef>
                <a:spcPts val="600"/>
              </a:spcBef>
              <a:spcAft>
                <a:spcPts val="600"/>
              </a:spcAft>
              <a:buFont typeface="Arial" panose="020B0604020202020204" pitchFamily="34" charset="0"/>
              <a:buNone/>
              <a:defRPr sz="1400" b="1" kern="1200">
                <a:solidFill>
                  <a:schemeClr val="tx2"/>
                </a:solidFill>
                <a:latin typeface="+mn-lt"/>
                <a:ea typeface="+mn-ea"/>
                <a:cs typeface="+mn-cs"/>
              </a:defRPr>
            </a:lvl1pPr>
            <a:lvl2pPr marL="0" indent="0" algn="l" defTabSz="914034" rtl="0" eaLnBrk="1" latinLnBrk="0" hangingPunct="1">
              <a:spcBef>
                <a:spcPts val="300"/>
              </a:spcBef>
              <a:spcAft>
                <a:spcPts val="300"/>
              </a:spcAft>
              <a:buFont typeface="Arial" panose="020B0604020202020204" pitchFamily="34" charset="0"/>
              <a:buNone/>
              <a:defRPr sz="1400" kern="1200">
                <a:solidFill>
                  <a:schemeClr val="tx2"/>
                </a:solidFill>
                <a:latin typeface="+mn-lt"/>
                <a:ea typeface="+mn-ea"/>
                <a:cs typeface="+mn-cs"/>
              </a:defRPr>
            </a:lvl2pPr>
            <a:lvl3pPr marL="180000" indent="-180000" algn="l" defTabSz="914034" rtl="0" eaLnBrk="1" latinLnBrk="0" hangingPunct="1">
              <a:spcBef>
                <a:spcPts val="300"/>
              </a:spcBef>
              <a:spcAft>
                <a:spcPts val="300"/>
              </a:spcAft>
              <a:buClr>
                <a:schemeClr val="accent6"/>
              </a:buClr>
              <a:buFontTx/>
              <a:buBlip>
                <a:blip r:embed="rId12"/>
              </a:buBlip>
              <a:defRPr sz="1400" kern="1200">
                <a:solidFill>
                  <a:schemeClr val="tx2"/>
                </a:solidFill>
                <a:latin typeface="+mn-lt"/>
                <a:ea typeface="+mn-ea"/>
                <a:cs typeface="+mn-cs"/>
              </a:defRPr>
            </a:lvl3pPr>
            <a:lvl4pPr marL="360000" indent="-180000" algn="l" defTabSz="914034" rtl="0" eaLnBrk="1" latinLnBrk="0" hangingPunct="1">
              <a:spcBef>
                <a:spcPts val="300"/>
              </a:spcBef>
              <a:spcAft>
                <a:spcPts val="300"/>
              </a:spcAft>
              <a:buClr>
                <a:schemeClr val="accent6"/>
              </a:buClr>
              <a:buFontTx/>
              <a:buBlip>
                <a:blip r:embed="rId13"/>
              </a:buBlip>
              <a:defRPr sz="1400" kern="1200">
                <a:solidFill>
                  <a:schemeClr val="tx2"/>
                </a:solidFill>
                <a:latin typeface="+mn-lt"/>
                <a:ea typeface="+mn-ea"/>
                <a:cs typeface="+mn-cs"/>
              </a:defRPr>
            </a:lvl4pPr>
            <a:lvl5pPr marL="540000" marR="0" indent="-180000" algn="l" defTabSz="914034" rtl="0" eaLnBrk="1" fontAlgn="auto" latinLnBrk="0" hangingPunct="1">
              <a:lnSpc>
                <a:spcPct val="100000"/>
              </a:lnSpc>
              <a:spcBef>
                <a:spcPts val="300"/>
              </a:spcBef>
              <a:spcAft>
                <a:spcPts val="300"/>
              </a:spcAft>
              <a:buClr>
                <a:schemeClr val="tx2"/>
              </a:buClr>
              <a:buSzTx/>
              <a:buFontTx/>
              <a:buBlip>
                <a:blip r:embed="rId14"/>
              </a:buBlip>
              <a:tabLst/>
              <a:defRPr sz="1400" kern="1200">
                <a:solidFill>
                  <a:schemeClr val="tx2"/>
                </a:solidFill>
                <a:latin typeface="+mn-lt"/>
                <a:ea typeface="+mn-ea"/>
                <a:cs typeface="+mn-cs"/>
              </a:defRPr>
            </a:lvl5pPr>
            <a:lvl6pPr marL="0" indent="0" algn="l" defTabSz="914034" rtl="0" eaLnBrk="1" latinLnBrk="0" hangingPunct="1">
              <a:spcBef>
                <a:spcPts val="300"/>
              </a:spcBef>
              <a:spcAft>
                <a:spcPts val="300"/>
              </a:spcAft>
              <a:buClr>
                <a:schemeClr val="accent6"/>
              </a:buClr>
              <a:buFontTx/>
              <a:buNone/>
              <a:defRPr sz="1800" b="1" kern="1200">
                <a:solidFill>
                  <a:schemeClr val="accent6"/>
                </a:solidFill>
                <a:latin typeface="+mn-lt"/>
                <a:ea typeface="+mn-ea"/>
                <a:cs typeface="+mn-cs"/>
              </a:defRPr>
            </a:lvl6pPr>
            <a:lvl7pPr marL="0" indent="0" algn="l" defTabSz="914034" rtl="0" eaLnBrk="1" latinLnBrk="0" hangingPunct="1">
              <a:spcBef>
                <a:spcPts val="300"/>
              </a:spcBef>
              <a:spcAft>
                <a:spcPts val="300"/>
              </a:spcAft>
              <a:buClr>
                <a:schemeClr val="accent6"/>
              </a:buClr>
              <a:buFont typeface="Arial" panose="020B0604020202020204" pitchFamily="34" charset="0"/>
              <a:buNone/>
              <a:defRPr sz="1800" b="1" kern="1200">
                <a:solidFill>
                  <a:schemeClr val="tx2"/>
                </a:solidFill>
                <a:latin typeface="+mn-lt"/>
                <a:ea typeface="+mn-ea"/>
                <a:cs typeface="+mn-cs"/>
              </a:defRPr>
            </a:lvl7pPr>
            <a:lvl8pPr marL="0" marR="0" indent="0" algn="l" defTabSz="914034" rtl="0" eaLnBrk="1" fontAlgn="auto" latinLnBrk="0" hangingPunct="1">
              <a:lnSpc>
                <a:spcPct val="100000"/>
              </a:lnSpc>
              <a:spcBef>
                <a:spcPts val="300"/>
              </a:spcBef>
              <a:spcAft>
                <a:spcPts val="300"/>
              </a:spcAft>
              <a:buClr>
                <a:schemeClr val="tx2"/>
              </a:buClr>
              <a:buSzTx/>
              <a:buFont typeface="Arial" panose="020B0604020202020204" pitchFamily="34" charset="0"/>
              <a:buNone/>
              <a:tabLst/>
              <a:defRPr sz="800" kern="1200">
                <a:solidFill>
                  <a:schemeClr val="tx2"/>
                </a:solidFill>
                <a:latin typeface="+mn-lt"/>
                <a:ea typeface="+mn-ea"/>
                <a:cs typeface="+mn-cs"/>
              </a:defRPr>
            </a:lvl8pPr>
            <a:lvl9pPr marL="0" indent="0" algn="l" defTabSz="914034" rtl="0" eaLnBrk="1" latinLnBrk="0" hangingPunct="1">
              <a:spcBef>
                <a:spcPts val="300"/>
              </a:spcBef>
              <a:spcAft>
                <a:spcPts val="300"/>
              </a:spcAft>
              <a:buClr>
                <a:schemeClr val="accent6"/>
              </a:buClr>
              <a:buFont typeface="Arial" panose="020B0604020202020204" pitchFamily="34" charset="0"/>
              <a:buNone/>
              <a:defRPr sz="800" kern="1200">
                <a:solidFill>
                  <a:schemeClr val="tx2"/>
                </a:solidFill>
                <a:latin typeface="+mn-lt"/>
                <a:ea typeface="+mn-ea"/>
                <a:cs typeface="+mn-cs"/>
              </a:defRPr>
            </a:lvl9pPr>
          </a:lstStyle>
          <a:p>
            <a:endParaRPr lang="en-US" sz="2000" b="0">
              <a:solidFill>
                <a:schemeClr val="bg1"/>
              </a:solidFill>
            </a:endParaRPr>
          </a:p>
        </p:txBody>
      </p:sp>
      <p:sp>
        <p:nvSpPr>
          <p:cNvPr id="8" name="Date Placeholder 5">
            <a:extLst>
              <a:ext uri="{FF2B5EF4-FFF2-40B4-BE49-F238E27FC236}">
                <a16:creationId xmlns:a16="http://schemas.microsoft.com/office/drawing/2014/main" id="{BD5538B1-A987-423D-933A-C2A64D43370C}"/>
              </a:ext>
            </a:extLst>
          </p:cNvPr>
          <p:cNvSpPr txBox="1">
            <a:spLocks/>
          </p:cNvSpPr>
          <p:nvPr>
            <p:custDataLst>
              <p:tags r:id="rId4"/>
            </p:custDataLst>
          </p:nvPr>
        </p:nvSpPr>
        <p:spPr bwMode="gray">
          <a:xfrm>
            <a:off x="323848" y="4587974"/>
            <a:ext cx="2327912" cy="216024"/>
          </a:xfrm>
          <a:prstGeom prst="rect">
            <a:avLst/>
          </a:prstGeom>
        </p:spPr>
        <p:txBody>
          <a:bodyPr vert="horz" lIns="0" tIns="0" rIns="0" bIns="0" rtlCol="0" anchor="ctr">
            <a:noAutofit/>
          </a:bodyPr>
          <a:lstStyle>
            <a:defPPr>
              <a:defRPr lang="en-GB"/>
            </a:defPPr>
            <a:lvl1pPr marL="0" algn="l" defTabSz="914034" rtl="0" eaLnBrk="1" latinLnBrk="0" hangingPunct="1">
              <a:defRPr sz="600" kern="1200">
                <a:solidFill>
                  <a:schemeClr val="tx2"/>
                </a:solidFill>
                <a:latin typeface="+mn-lt"/>
                <a:ea typeface="+mn-ea"/>
                <a:cs typeface="+mn-cs"/>
              </a:defRPr>
            </a:lvl1pPr>
            <a:lvl2pPr marL="457020" algn="l" defTabSz="914034" rtl="0" eaLnBrk="1" latinLnBrk="0" hangingPunct="1">
              <a:defRPr sz="1800" kern="1200">
                <a:solidFill>
                  <a:schemeClr val="tx1"/>
                </a:solidFill>
                <a:latin typeface="+mn-lt"/>
                <a:ea typeface="+mn-ea"/>
                <a:cs typeface="+mn-cs"/>
              </a:defRPr>
            </a:lvl2pPr>
            <a:lvl3pPr marL="914034" algn="l" defTabSz="914034" rtl="0" eaLnBrk="1" latinLnBrk="0" hangingPunct="1">
              <a:defRPr sz="1800" kern="1200">
                <a:solidFill>
                  <a:schemeClr val="tx1"/>
                </a:solidFill>
                <a:latin typeface="+mn-lt"/>
                <a:ea typeface="+mn-ea"/>
                <a:cs typeface="+mn-cs"/>
              </a:defRPr>
            </a:lvl3pPr>
            <a:lvl4pPr marL="1371051" algn="l" defTabSz="914034" rtl="0" eaLnBrk="1" latinLnBrk="0" hangingPunct="1">
              <a:defRPr sz="1800" kern="1200">
                <a:solidFill>
                  <a:schemeClr val="tx1"/>
                </a:solidFill>
                <a:latin typeface="+mn-lt"/>
                <a:ea typeface="+mn-ea"/>
                <a:cs typeface="+mn-cs"/>
              </a:defRPr>
            </a:lvl4pPr>
            <a:lvl5pPr marL="1828068" algn="l" defTabSz="914034" rtl="0" eaLnBrk="1" latinLnBrk="0" hangingPunct="1">
              <a:defRPr sz="1800" kern="1200">
                <a:solidFill>
                  <a:schemeClr val="tx1"/>
                </a:solidFill>
                <a:latin typeface="+mn-lt"/>
                <a:ea typeface="+mn-ea"/>
                <a:cs typeface="+mn-cs"/>
              </a:defRPr>
            </a:lvl5pPr>
            <a:lvl6pPr marL="2285084" algn="l" defTabSz="914034" rtl="0" eaLnBrk="1" latinLnBrk="0" hangingPunct="1">
              <a:defRPr sz="1800" kern="1200">
                <a:solidFill>
                  <a:schemeClr val="tx1"/>
                </a:solidFill>
                <a:latin typeface="+mn-lt"/>
                <a:ea typeface="+mn-ea"/>
                <a:cs typeface="+mn-cs"/>
              </a:defRPr>
            </a:lvl6pPr>
            <a:lvl7pPr marL="2742102" algn="l" defTabSz="914034" rtl="0" eaLnBrk="1" latinLnBrk="0" hangingPunct="1">
              <a:defRPr sz="1800" kern="1200">
                <a:solidFill>
                  <a:schemeClr val="tx1"/>
                </a:solidFill>
                <a:latin typeface="+mn-lt"/>
                <a:ea typeface="+mn-ea"/>
                <a:cs typeface="+mn-cs"/>
              </a:defRPr>
            </a:lvl7pPr>
            <a:lvl8pPr marL="3199119" algn="l" defTabSz="914034" rtl="0" eaLnBrk="1" latinLnBrk="0" hangingPunct="1">
              <a:defRPr sz="1800" kern="1200">
                <a:solidFill>
                  <a:schemeClr val="tx1"/>
                </a:solidFill>
                <a:latin typeface="+mn-lt"/>
                <a:ea typeface="+mn-ea"/>
                <a:cs typeface="+mn-cs"/>
              </a:defRPr>
            </a:lvl8pPr>
            <a:lvl9pPr marL="3656136" algn="l" defTabSz="914034" rtl="0" eaLnBrk="1" latinLnBrk="0" hangingPunct="1">
              <a:defRPr sz="1800" kern="1200">
                <a:solidFill>
                  <a:schemeClr val="tx1"/>
                </a:solidFill>
                <a:latin typeface="+mn-lt"/>
                <a:ea typeface="+mn-ea"/>
                <a:cs typeface="+mn-cs"/>
              </a:defRPr>
            </a:lvl9pPr>
          </a:lstStyle>
          <a:p>
            <a:r>
              <a:rPr lang="en-US" sz="1000" cap="all" dirty="0">
                <a:solidFill>
                  <a:schemeClr val="bg1"/>
                </a:solidFill>
                <a:latin typeface="Arial" panose="020B0604020202020204" pitchFamily="34" charset="0"/>
              </a:rPr>
              <a:t>HAMBURG | 04</a:t>
            </a:r>
            <a:r>
              <a:rPr lang="en-US" sz="1000" cap="all" baseline="30000" dirty="0">
                <a:solidFill>
                  <a:schemeClr val="bg1"/>
                </a:solidFill>
                <a:latin typeface="Arial" panose="020B0604020202020204" pitchFamily="34" charset="0"/>
              </a:rPr>
              <a:t>TH</a:t>
            </a:r>
            <a:r>
              <a:rPr lang="en-US" sz="1000" cap="all" dirty="0">
                <a:solidFill>
                  <a:schemeClr val="bg1"/>
                </a:solidFill>
                <a:latin typeface="Arial" panose="020B0604020202020204" pitchFamily="34" charset="0"/>
              </a:rPr>
              <a:t> of April, 2025</a:t>
            </a:r>
          </a:p>
        </p:txBody>
      </p:sp>
      <p:cxnSp>
        <p:nvCxnSpPr>
          <p:cNvPr id="10" name="Gerader Verbinder 9">
            <a:extLst>
              <a:ext uri="{FF2B5EF4-FFF2-40B4-BE49-F238E27FC236}">
                <a16:creationId xmlns:a16="http://schemas.microsoft.com/office/drawing/2014/main" id="{09F992B5-CC44-4A60-B8E7-537470C08B8D}"/>
              </a:ext>
            </a:extLst>
          </p:cNvPr>
          <p:cNvCxnSpPr>
            <a:cxnSpLocks/>
          </p:cNvCxnSpPr>
          <p:nvPr/>
        </p:nvCxnSpPr>
        <p:spPr bwMode="gray">
          <a:xfrm>
            <a:off x="323850" y="4491457"/>
            <a:ext cx="374650" cy="0"/>
          </a:xfrm>
          <a:prstGeom prst="line">
            <a:avLst/>
          </a:prstGeom>
          <a:ln w="9525" cap="rnd">
            <a:gradFill flip="none" rotWithShape="1">
              <a:gsLst>
                <a:gs pos="0">
                  <a:schemeClr val="accent3"/>
                </a:gs>
                <a:gs pos="100000">
                  <a:schemeClr val="accent3">
                    <a:alpha val="0"/>
                  </a:schemeClr>
                </a:gs>
              </a:gsLst>
              <a:lin ang="0" scaled="1"/>
              <a:tileRect/>
            </a:gradFill>
            <a:prstDash val="solid"/>
            <a:roun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BDFEDA-8F01-CCB2-889C-19088C16D1C4}"/>
              </a:ext>
            </a:extLst>
          </p:cNvPr>
          <p:cNvPicPr>
            <a:picLocks noChangeAspect="1"/>
          </p:cNvPicPr>
          <p:nvPr/>
        </p:nvPicPr>
        <p:blipFill>
          <a:blip r:embed="rId15"/>
          <a:stretch>
            <a:fillRect/>
          </a:stretch>
        </p:blipFill>
        <p:spPr>
          <a:xfrm>
            <a:off x="7092280" y="4587974"/>
            <a:ext cx="1571247" cy="240809"/>
          </a:xfrm>
          <a:prstGeom prst="rect">
            <a:avLst/>
          </a:prstGeom>
        </p:spPr>
      </p:pic>
      <p:sp>
        <p:nvSpPr>
          <p:cNvPr id="2" name="Date Placeholder 5">
            <a:extLst>
              <a:ext uri="{FF2B5EF4-FFF2-40B4-BE49-F238E27FC236}">
                <a16:creationId xmlns:a16="http://schemas.microsoft.com/office/drawing/2014/main" id="{21F4C7EA-297A-5894-7B3D-578B118E2FC8}"/>
              </a:ext>
            </a:extLst>
          </p:cNvPr>
          <p:cNvSpPr txBox="1">
            <a:spLocks/>
          </p:cNvSpPr>
          <p:nvPr>
            <p:custDataLst>
              <p:tags r:id="rId5"/>
            </p:custDataLst>
          </p:nvPr>
        </p:nvSpPr>
        <p:spPr bwMode="gray">
          <a:xfrm>
            <a:off x="7425097" y="252599"/>
            <a:ext cx="1349946" cy="216024"/>
          </a:xfrm>
          <a:prstGeom prst="rect">
            <a:avLst/>
          </a:prstGeom>
        </p:spPr>
        <p:txBody>
          <a:bodyPr vert="horz" lIns="0" tIns="0" rIns="0" bIns="0" rtlCol="0" anchor="ctr">
            <a:noAutofit/>
          </a:bodyPr>
          <a:lstStyle>
            <a:defPPr>
              <a:defRPr lang="en-GB"/>
            </a:defPPr>
            <a:lvl1pPr marL="0" algn="l" defTabSz="914034" rtl="0" eaLnBrk="1" latinLnBrk="0" hangingPunct="1">
              <a:defRPr sz="600" kern="1200">
                <a:solidFill>
                  <a:schemeClr val="tx2"/>
                </a:solidFill>
                <a:latin typeface="+mn-lt"/>
                <a:ea typeface="+mn-ea"/>
                <a:cs typeface="+mn-cs"/>
              </a:defRPr>
            </a:lvl1pPr>
            <a:lvl2pPr marL="457020" algn="l" defTabSz="914034" rtl="0" eaLnBrk="1" latinLnBrk="0" hangingPunct="1">
              <a:defRPr sz="1800" kern="1200">
                <a:solidFill>
                  <a:schemeClr val="tx1"/>
                </a:solidFill>
                <a:latin typeface="+mn-lt"/>
                <a:ea typeface="+mn-ea"/>
                <a:cs typeface="+mn-cs"/>
              </a:defRPr>
            </a:lvl2pPr>
            <a:lvl3pPr marL="914034" algn="l" defTabSz="914034" rtl="0" eaLnBrk="1" latinLnBrk="0" hangingPunct="1">
              <a:defRPr sz="1800" kern="1200">
                <a:solidFill>
                  <a:schemeClr val="tx1"/>
                </a:solidFill>
                <a:latin typeface="+mn-lt"/>
                <a:ea typeface="+mn-ea"/>
                <a:cs typeface="+mn-cs"/>
              </a:defRPr>
            </a:lvl3pPr>
            <a:lvl4pPr marL="1371051" algn="l" defTabSz="914034" rtl="0" eaLnBrk="1" latinLnBrk="0" hangingPunct="1">
              <a:defRPr sz="1800" kern="1200">
                <a:solidFill>
                  <a:schemeClr val="tx1"/>
                </a:solidFill>
                <a:latin typeface="+mn-lt"/>
                <a:ea typeface="+mn-ea"/>
                <a:cs typeface="+mn-cs"/>
              </a:defRPr>
            </a:lvl4pPr>
            <a:lvl5pPr marL="1828068" algn="l" defTabSz="914034" rtl="0" eaLnBrk="1" latinLnBrk="0" hangingPunct="1">
              <a:defRPr sz="1800" kern="1200">
                <a:solidFill>
                  <a:schemeClr val="tx1"/>
                </a:solidFill>
                <a:latin typeface="+mn-lt"/>
                <a:ea typeface="+mn-ea"/>
                <a:cs typeface="+mn-cs"/>
              </a:defRPr>
            </a:lvl5pPr>
            <a:lvl6pPr marL="2285084" algn="l" defTabSz="914034" rtl="0" eaLnBrk="1" latinLnBrk="0" hangingPunct="1">
              <a:defRPr sz="1800" kern="1200">
                <a:solidFill>
                  <a:schemeClr val="tx1"/>
                </a:solidFill>
                <a:latin typeface="+mn-lt"/>
                <a:ea typeface="+mn-ea"/>
                <a:cs typeface="+mn-cs"/>
              </a:defRPr>
            </a:lvl6pPr>
            <a:lvl7pPr marL="2742102" algn="l" defTabSz="914034" rtl="0" eaLnBrk="1" latinLnBrk="0" hangingPunct="1">
              <a:defRPr sz="1800" kern="1200">
                <a:solidFill>
                  <a:schemeClr val="tx1"/>
                </a:solidFill>
                <a:latin typeface="+mn-lt"/>
                <a:ea typeface="+mn-ea"/>
                <a:cs typeface="+mn-cs"/>
              </a:defRPr>
            </a:lvl7pPr>
            <a:lvl8pPr marL="3199119" algn="l" defTabSz="914034" rtl="0" eaLnBrk="1" latinLnBrk="0" hangingPunct="1">
              <a:defRPr sz="1800" kern="1200">
                <a:solidFill>
                  <a:schemeClr val="tx1"/>
                </a:solidFill>
                <a:latin typeface="+mn-lt"/>
                <a:ea typeface="+mn-ea"/>
                <a:cs typeface="+mn-cs"/>
              </a:defRPr>
            </a:lvl8pPr>
            <a:lvl9pPr marL="3656136" algn="l" defTabSz="914034" rtl="0" eaLnBrk="1" latinLnBrk="0" hangingPunct="1">
              <a:defRPr sz="1800" kern="1200">
                <a:solidFill>
                  <a:schemeClr val="tx1"/>
                </a:solidFill>
                <a:latin typeface="+mn-lt"/>
                <a:ea typeface="+mn-ea"/>
                <a:cs typeface="+mn-cs"/>
              </a:defRPr>
            </a:lvl9pPr>
          </a:lstStyle>
          <a:p>
            <a:pPr algn="ctr"/>
            <a:r>
              <a:rPr lang="en-US" sz="1000" cap="all">
                <a:solidFill>
                  <a:schemeClr val="bg1"/>
                </a:solidFill>
                <a:latin typeface="Arial" panose="020B0604020202020204" pitchFamily="34" charset="0"/>
              </a:rPr>
              <a:t>INTERNAL USE ONLY</a:t>
            </a:r>
          </a:p>
        </p:txBody>
      </p:sp>
      <p:sp>
        <p:nvSpPr>
          <p:cNvPr id="3" name="Rectangle 2">
            <a:extLst>
              <a:ext uri="{FF2B5EF4-FFF2-40B4-BE49-F238E27FC236}">
                <a16:creationId xmlns:a16="http://schemas.microsoft.com/office/drawing/2014/main" id="{7BBF8891-3808-9FD8-57A3-CDAA55637360}"/>
              </a:ext>
            </a:extLst>
          </p:cNvPr>
          <p:cNvSpPr/>
          <p:nvPr>
            <p:custDataLst>
              <p:tags r:id="rId6"/>
            </p:custDataLst>
          </p:nvPr>
        </p:nvSpPr>
        <p:spPr bwMode="gray">
          <a:xfrm>
            <a:off x="7379990" y="233678"/>
            <a:ext cx="1440160" cy="240805"/>
          </a:xfrm>
          <a:prstGeom prst="rect">
            <a:avLst/>
          </a:prstGeom>
          <a:noFill/>
          <a:ln w="9525"/>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DE" sz="1400" b="1" err="1">
              <a:solidFill>
                <a:schemeClr val="bg1"/>
              </a:solidFill>
            </a:endParaRPr>
          </a:p>
        </p:txBody>
      </p:sp>
    </p:spTree>
    <p:extLst>
      <p:ext uri="{BB962C8B-B14F-4D97-AF65-F5344CB8AC3E}">
        <p14:creationId xmlns:p14="http://schemas.microsoft.com/office/powerpoint/2010/main" val="4092970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90448-ECED-2896-3355-CECBD54980BD}"/>
            </a:ext>
          </a:extLst>
        </p:cNvPr>
        <p:cNvGrpSpPr/>
        <p:nvPr/>
      </p:nvGrpSpPr>
      <p:grpSpPr>
        <a:xfrm>
          <a:off x="0" y="0"/>
          <a:ext cx="0" cy="0"/>
          <a:chOff x="0" y="0"/>
          <a:chExt cx="0" cy="0"/>
        </a:xfrm>
      </p:grpSpPr>
      <p:sp>
        <p:nvSpPr>
          <p:cNvPr id="13" name="TextBox 2">
            <a:extLst>
              <a:ext uri="{FF2B5EF4-FFF2-40B4-BE49-F238E27FC236}">
                <a16:creationId xmlns:a16="http://schemas.microsoft.com/office/drawing/2014/main" id="{AD4E72D7-185A-2F7C-3E2F-3437D89B2439}"/>
              </a:ext>
            </a:extLst>
          </p:cNvPr>
          <p:cNvSpPr txBox="1"/>
          <p:nvPr>
            <p:custDataLst>
              <p:tags r:id="rId1"/>
            </p:custDataLst>
          </p:nvPr>
        </p:nvSpPr>
        <p:spPr>
          <a:xfrm>
            <a:off x="145440" y="127056"/>
            <a:ext cx="8554004" cy="276999"/>
          </a:xfrm>
          <a:prstGeom prst="rect">
            <a:avLst/>
          </a:prstGeom>
          <a:noFill/>
        </p:spPr>
        <p:txBody>
          <a:bodyPr wrap="square" rtlCol="0">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12">
              <a:defRPr/>
            </a:pPr>
            <a:r>
              <a:rPr kumimoji="0" lang="en-US" sz="1200" b="1" i="0" u="none" strike="noStrike" kern="1200" cap="none" spc="0" normalizeH="0" baseline="0" noProof="0">
                <a:ln>
                  <a:noFill/>
                </a:ln>
                <a:solidFill>
                  <a:schemeClr val="tx2"/>
                </a:solidFill>
                <a:effectLst/>
                <a:uLnTx/>
                <a:uFillTx/>
                <a:latin typeface="Arial"/>
                <a:ea typeface="+mn-ea"/>
                <a:cs typeface="+mn-cs"/>
              </a:rPr>
              <a:t>MEASUREMENT OF PERFORMANCE KPIs </a:t>
            </a:r>
            <a:r>
              <a:rPr lang="en-US" sz="1200">
                <a:solidFill>
                  <a:schemeClr val="tx2"/>
                </a:solidFill>
                <a:latin typeface="Arial"/>
              </a:rPr>
              <a:t>| GEMINI OPERATIONAL TRANSITION </a:t>
            </a:r>
          </a:p>
        </p:txBody>
      </p:sp>
      <p:cxnSp>
        <p:nvCxnSpPr>
          <p:cNvPr id="14" name="Straight Connector 13">
            <a:extLst>
              <a:ext uri="{FF2B5EF4-FFF2-40B4-BE49-F238E27FC236}">
                <a16:creationId xmlns:a16="http://schemas.microsoft.com/office/drawing/2014/main" id="{DB8C6904-3C74-D3E8-7261-5AFB1D3DD1A9}"/>
              </a:ext>
            </a:extLst>
          </p:cNvPr>
          <p:cNvCxnSpPr>
            <a:cxnSpLocks/>
          </p:cNvCxnSpPr>
          <p:nvPr/>
        </p:nvCxnSpPr>
        <p:spPr>
          <a:xfrm>
            <a:off x="318240" y="403632"/>
            <a:ext cx="8576986" cy="0"/>
          </a:xfrm>
          <a:prstGeom prst="line">
            <a:avLst/>
          </a:prstGeom>
          <a:ln w="9525">
            <a:solidFill>
              <a:srgbClr val="FF6E0D"/>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CC0645F1-E81F-B2F7-3500-EB0A9E07D469}"/>
              </a:ext>
            </a:extLst>
          </p:cNvPr>
          <p:cNvSpPr>
            <a:spLocks noGrp="1"/>
          </p:cNvSpPr>
          <p:nvPr>
            <p:ph type="dt" sz="half" idx="15"/>
          </p:nvPr>
        </p:nvSpPr>
        <p:spPr/>
        <p:txBody>
          <a:bodyPr/>
          <a:lstStyle/>
          <a:p>
            <a:fld id="{464932EA-44DF-4947-BF56-3EF59A7B6DBB}" type="datetime1">
              <a:rPr lang="en-GB" smtClean="0"/>
              <a:t>18/07/2025</a:t>
            </a:fld>
            <a:endParaRPr lang="en-GB" dirty="0"/>
          </a:p>
        </p:txBody>
      </p:sp>
      <p:sp>
        <p:nvSpPr>
          <p:cNvPr id="5" name="TextBox 4">
            <a:extLst>
              <a:ext uri="{FF2B5EF4-FFF2-40B4-BE49-F238E27FC236}">
                <a16:creationId xmlns:a16="http://schemas.microsoft.com/office/drawing/2014/main" id="{E39934B5-08FE-CD1A-C826-7F7184E2EECE}"/>
              </a:ext>
            </a:extLst>
          </p:cNvPr>
          <p:cNvSpPr txBox="1"/>
          <p:nvPr>
            <p:custDataLst>
              <p:tags r:id="rId2"/>
            </p:custDataLst>
          </p:nvPr>
        </p:nvSpPr>
        <p:spPr bwMode="gray">
          <a:xfrm>
            <a:off x="1822139" y="541129"/>
            <a:ext cx="4823866" cy="274993"/>
          </a:xfrm>
          <a:prstGeom prst="rect">
            <a:avLst/>
          </a:prstGeom>
          <a:noFill/>
        </p:spPr>
        <p:txBody>
          <a:bodyPr wrap="square" lIns="0" tIns="0" rIns="0" bIns="0" rtlCol="0">
            <a:noAutofit/>
          </a:bodyPr>
          <a:lstStyle/>
          <a:p>
            <a:pPr>
              <a:spcBef>
                <a:spcPts val="450"/>
              </a:spcBef>
              <a:spcAft>
                <a:spcPts val="450"/>
              </a:spcAft>
              <a:buClr>
                <a:schemeClr val="accent2"/>
              </a:buClr>
            </a:pPr>
            <a:r>
              <a:rPr lang="de-DE" sz="1050" b="1">
                <a:solidFill>
                  <a:schemeClr val="accent6"/>
                </a:solidFill>
                <a:latin typeface="+mj-lt"/>
              </a:rPr>
              <a:t>Measurement </a:t>
            </a:r>
            <a:r>
              <a:rPr lang="de-DE" sz="1050" b="1" err="1">
                <a:solidFill>
                  <a:schemeClr val="accent6"/>
                </a:solidFill>
                <a:latin typeface="+mj-lt"/>
              </a:rPr>
              <a:t>of</a:t>
            </a:r>
            <a:r>
              <a:rPr lang="de-DE" sz="1050" b="1">
                <a:solidFill>
                  <a:schemeClr val="accent6"/>
                </a:solidFill>
                <a:latin typeface="+mj-lt"/>
              </a:rPr>
              <a:t> Schedule </a:t>
            </a:r>
            <a:r>
              <a:rPr lang="de-DE" sz="1050" b="1" err="1">
                <a:solidFill>
                  <a:schemeClr val="accent6"/>
                </a:solidFill>
                <a:latin typeface="+mj-lt"/>
              </a:rPr>
              <a:t>Reliability</a:t>
            </a:r>
            <a:r>
              <a:rPr lang="de-DE" sz="1050" b="1">
                <a:solidFill>
                  <a:schemeClr val="accent6"/>
                </a:solidFill>
                <a:latin typeface="+mj-lt"/>
              </a:rPr>
              <a:t>-KPIs</a:t>
            </a:r>
            <a:endParaRPr lang="en-DE" sz="1050" b="1">
              <a:solidFill>
                <a:schemeClr val="accent6"/>
              </a:solidFill>
              <a:latin typeface="+mj-lt"/>
            </a:endParaRPr>
          </a:p>
        </p:txBody>
      </p:sp>
      <p:sp>
        <p:nvSpPr>
          <p:cNvPr id="4" name="TextBox 3">
            <a:extLst>
              <a:ext uri="{FF2B5EF4-FFF2-40B4-BE49-F238E27FC236}">
                <a16:creationId xmlns:a16="http://schemas.microsoft.com/office/drawing/2014/main" id="{9171AAA3-42D6-94C7-3D28-526206383EBB}"/>
              </a:ext>
            </a:extLst>
          </p:cNvPr>
          <p:cNvSpPr txBox="1"/>
          <p:nvPr>
            <p:custDataLst>
              <p:tags r:id="rId3"/>
            </p:custDataLst>
          </p:nvPr>
        </p:nvSpPr>
        <p:spPr bwMode="gray">
          <a:xfrm>
            <a:off x="1822139" y="816121"/>
            <a:ext cx="6998011" cy="1603115"/>
          </a:xfrm>
          <a:prstGeom prst="rect">
            <a:avLst/>
          </a:prstGeom>
          <a:noFill/>
        </p:spPr>
        <p:txBody>
          <a:bodyPr wrap="square" lIns="0" tIns="0" rIns="0" bIns="0" rtlCol="0">
            <a:noAutofit/>
          </a:bodyPr>
          <a:lstStyle/>
          <a:p>
            <a:pPr algn="l"/>
            <a:r>
              <a:rPr lang="en-US" sz="1000" b="1" i="0" dirty="0">
                <a:solidFill>
                  <a:schemeClr val="tx2"/>
                </a:solidFill>
                <a:effectLst/>
                <a:latin typeface="+mj-lt"/>
              </a:rPr>
              <a:t>Share Of Voyages Started On Time [%] </a:t>
            </a:r>
            <a:r>
              <a:rPr lang="en-US" sz="1000" b="0" i="0" dirty="0">
                <a:solidFill>
                  <a:schemeClr val="tx2"/>
                </a:solidFill>
                <a:effectLst/>
                <a:latin typeface="+mj-lt"/>
              </a:rPr>
              <a:t>measures the percentage of voyages that begin on time, specifically for the first port call of the first Gemini round voyage on Maersk and Hapag-Lloyd operated vessels. On time is based on actual vessel arrival against Proforma arrival date in FIS </a:t>
            </a:r>
            <a:r>
              <a:rPr lang="en-US" sz="1000" b="0" i="1" dirty="0">
                <a:solidFill>
                  <a:schemeClr val="tx2"/>
                </a:solidFill>
                <a:effectLst/>
                <a:latin typeface="+mj-lt"/>
              </a:rPr>
              <a:t>either</a:t>
            </a:r>
            <a:r>
              <a:rPr lang="en-US" sz="1000" b="0" i="0" dirty="0">
                <a:solidFill>
                  <a:schemeClr val="tx2"/>
                </a:solidFill>
                <a:effectLst/>
                <a:latin typeface="+mj-lt"/>
              </a:rPr>
              <a:t> on the same </a:t>
            </a:r>
            <a:r>
              <a:rPr lang="en-US" sz="1000" dirty="0">
                <a:solidFill>
                  <a:schemeClr val="tx2"/>
                </a:solidFill>
                <a:latin typeface="+mj-lt"/>
              </a:rPr>
              <a:t>calendar day </a:t>
            </a:r>
            <a:r>
              <a:rPr lang="en-US" sz="1000" i="1" dirty="0">
                <a:solidFill>
                  <a:schemeClr val="tx2"/>
                </a:solidFill>
                <a:latin typeface="+mj-lt"/>
              </a:rPr>
              <a:t>or</a:t>
            </a:r>
            <a:r>
              <a:rPr lang="en-US" sz="1000" dirty="0">
                <a:solidFill>
                  <a:schemeClr val="tx2"/>
                </a:solidFill>
                <a:latin typeface="+mj-lt"/>
              </a:rPr>
              <a:t> earlier at any time </a:t>
            </a:r>
            <a:r>
              <a:rPr lang="en-US" sz="1000" i="1" dirty="0">
                <a:solidFill>
                  <a:schemeClr val="tx2"/>
                </a:solidFill>
                <a:latin typeface="+mj-lt"/>
              </a:rPr>
              <a:t>or</a:t>
            </a:r>
            <a:r>
              <a:rPr lang="en-US" sz="1000" dirty="0">
                <a:solidFill>
                  <a:schemeClr val="tx2"/>
                </a:solidFill>
                <a:latin typeface="+mj-lt"/>
              </a:rPr>
              <a:t> within the next </a:t>
            </a:r>
            <a:r>
              <a:rPr lang="en-US" sz="1000" b="0" i="0" dirty="0">
                <a:solidFill>
                  <a:schemeClr val="tx2"/>
                </a:solidFill>
                <a:effectLst/>
                <a:latin typeface="+mj-lt"/>
              </a:rPr>
              <a:t>12 hrs (irrelevant of the calendar day).</a:t>
            </a:r>
          </a:p>
          <a:p>
            <a:pPr algn="l"/>
            <a:endParaRPr lang="en-US" sz="1000" b="1" i="0" dirty="0">
              <a:solidFill>
                <a:schemeClr val="tx2"/>
              </a:solidFill>
              <a:effectLst/>
              <a:latin typeface="+mj-lt"/>
            </a:endParaRPr>
          </a:p>
          <a:p>
            <a:pPr algn="l"/>
            <a:r>
              <a:rPr lang="en-US" sz="1000" b="1" i="0" dirty="0">
                <a:solidFill>
                  <a:schemeClr val="tx2"/>
                </a:solidFill>
                <a:effectLst/>
                <a:latin typeface="+mj-lt"/>
              </a:rPr>
              <a:t>Proforma Schedule Reliability [+/- 1 Day]</a:t>
            </a:r>
            <a:r>
              <a:rPr lang="en-US" sz="1000" b="0" i="0" dirty="0">
                <a:solidFill>
                  <a:schemeClr val="tx2"/>
                </a:solidFill>
                <a:effectLst/>
                <a:latin typeface="+mj-lt"/>
              </a:rPr>
              <a:t> measures the percentage of on-time vessel arrivals based on the Proforma Schedule, with a deviation allowance of +/- 1 calendar day.</a:t>
            </a:r>
          </a:p>
          <a:p>
            <a:pPr algn="l"/>
            <a:endParaRPr lang="en-US" sz="1000" dirty="0">
              <a:solidFill>
                <a:schemeClr val="tx2"/>
              </a:solidFill>
              <a:latin typeface="+mj-lt"/>
            </a:endParaRPr>
          </a:p>
          <a:p>
            <a:pPr algn="l"/>
            <a:r>
              <a:rPr lang="en-US" sz="1000" b="1" i="0" dirty="0">
                <a:solidFill>
                  <a:schemeClr val="tx2"/>
                </a:solidFill>
                <a:effectLst/>
                <a:latin typeface="+mj-lt"/>
              </a:rPr>
              <a:t>No. of Gemini Port Calls </a:t>
            </a:r>
            <a:r>
              <a:rPr lang="en-US" sz="1000" b="0" i="0" dirty="0">
                <a:solidFill>
                  <a:schemeClr val="tx2"/>
                </a:solidFill>
                <a:effectLst/>
                <a:latin typeface="+mj-lt"/>
              </a:rPr>
              <a:t>calculated as total vessel arrivals for Hapag-Lloyd Mainliner, Maersk Mainliner, and Maersk Shuttles, which are considered in the Global Proforma Schedule Reliability.</a:t>
            </a:r>
            <a:br>
              <a:rPr lang="en-US" sz="900" b="0" i="0" dirty="0">
                <a:solidFill>
                  <a:schemeClr val="tx2"/>
                </a:solidFill>
                <a:effectLst/>
                <a:latin typeface="+mj-lt"/>
              </a:rPr>
            </a:br>
            <a:endParaRPr lang="en-US" sz="900" b="0" i="0" dirty="0">
              <a:solidFill>
                <a:schemeClr val="tx2"/>
              </a:solidFill>
              <a:effectLst/>
              <a:latin typeface="+mj-lt"/>
            </a:endParaRPr>
          </a:p>
          <a:p>
            <a:pPr algn="l"/>
            <a:br>
              <a:rPr lang="en-US" sz="900" b="0" i="0" dirty="0">
                <a:solidFill>
                  <a:schemeClr val="tx2"/>
                </a:solidFill>
                <a:effectLst/>
                <a:latin typeface="+mj-lt"/>
              </a:rPr>
            </a:br>
            <a:endParaRPr lang="en-US" sz="900" b="0" i="0" dirty="0">
              <a:solidFill>
                <a:schemeClr val="tx2"/>
              </a:solidFill>
              <a:effectLst/>
              <a:latin typeface="+mj-lt"/>
            </a:endParaRPr>
          </a:p>
          <a:p>
            <a:pPr algn="l"/>
            <a:endParaRPr lang="en-US" sz="900" dirty="0">
              <a:solidFill>
                <a:schemeClr val="tx2"/>
              </a:solidFill>
              <a:latin typeface="+mj-lt"/>
            </a:endParaRPr>
          </a:p>
        </p:txBody>
      </p:sp>
      <p:sp>
        <p:nvSpPr>
          <p:cNvPr id="6" name="TextBox 5">
            <a:extLst>
              <a:ext uri="{FF2B5EF4-FFF2-40B4-BE49-F238E27FC236}">
                <a16:creationId xmlns:a16="http://schemas.microsoft.com/office/drawing/2014/main" id="{07D310E8-761C-2465-937A-7D1C766C47E7}"/>
              </a:ext>
            </a:extLst>
          </p:cNvPr>
          <p:cNvSpPr txBox="1"/>
          <p:nvPr>
            <p:custDataLst>
              <p:tags r:id="rId4"/>
            </p:custDataLst>
          </p:nvPr>
        </p:nvSpPr>
        <p:spPr bwMode="gray">
          <a:xfrm>
            <a:off x="1822139" y="2486979"/>
            <a:ext cx="4823866" cy="274993"/>
          </a:xfrm>
          <a:prstGeom prst="rect">
            <a:avLst/>
          </a:prstGeom>
          <a:noFill/>
        </p:spPr>
        <p:txBody>
          <a:bodyPr wrap="square" lIns="0" tIns="0" rIns="0" bIns="0" rtlCol="0">
            <a:noAutofit/>
          </a:bodyPr>
          <a:lstStyle/>
          <a:p>
            <a:pPr>
              <a:spcBef>
                <a:spcPts val="450"/>
              </a:spcBef>
              <a:spcAft>
                <a:spcPts val="450"/>
              </a:spcAft>
              <a:buClr>
                <a:schemeClr val="accent2"/>
              </a:buClr>
            </a:pPr>
            <a:r>
              <a:rPr lang="de-DE" sz="1050" b="1">
                <a:solidFill>
                  <a:schemeClr val="accent6"/>
                </a:solidFill>
                <a:latin typeface="+mj-lt"/>
              </a:rPr>
              <a:t>Measurement </a:t>
            </a:r>
            <a:r>
              <a:rPr lang="en-US" sz="1050" b="1" i="0">
                <a:solidFill>
                  <a:srgbClr val="FF6600"/>
                </a:solidFill>
                <a:effectLst/>
                <a:latin typeface="+mj-lt"/>
              </a:rPr>
              <a:t>of the Hub Schedule Reliability and Performance-KPIs</a:t>
            </a:r>
            <a:endParaRPr lang="de-DE" sz="1050" b="1">
              <a:solidFill>
                <a:schemeClr val="accent6"/>
              </a:solidFill>
              <a:latin typeface="+mj-lt"/>
            </a:endParaRPr>
          </a:p>
        </p:txBody>
      </p:sp>
      <p:sp>
        <p:nvSpPr>
          <p:cNvPr id="7" name="TextBox 6">
            <a:extLst>
              <a:ext uri="{FF2B5EF4-FFF2-40B4-BE49-F238E27FC236}">
                <a16:creationId xmlns:a16="http://schemas.microsoft.com/office/drawing/2014/main" id="{8D041597-49ED-0728-4307-53D7122C2F84}"/>
              </a:ext>
            </a:extLst>
          </p:cNvPr>
          <p:cNvSpPr txBox="1"/>
          <p:nvPr>
            <p:custDataLst>
              <p:tags r:id="rId5"/>
            </p:custDataLst>
          </p:nvPr>
        </p:nvSpPr>
        <p:spPr bwMode="gray">
          <a:xfrm>
            <a:off x="1822139" y="2749437"/>
            <a:ext cx="6998011" cy="1964662"/>
          </a:xfrm>
          <a:prstGeom prst="rect">
            <a:avLst/>
          </a:prstGeom>
          <a:noFill/>
        </p:spPr>
        <p:txBody>
          <a:bodyPr wrap="square" lIns="0" tIns="0" rIns="0" bIns="0" rtlCol="0">
            <a:noAutofit/>
          </a:bodyPr>
          <a:lstStyle/>
          <a:p>
            <a:pPr>
              <a:spcBef>
                <a:spcPts val="450"/>
              </a:spcBef>
              <a:spcAft>
                <a:spcPts val="450"/>
              </a:spcAft>
              <a:buClr>
                <a:schemeClr val="accent2"/>
              </a:buClr>
            </a:pPr>
            <a:r>
              <a:rPr lang="en-US" sz="1000" b="1" i="0" dirty="0">
                <a:solidFill>
                  <a:schemeClr val="tx2"/>
                </a:solidFill>
                <a:effectLst/>
                <a:latin typeface="+mj-lt"/>
              </a:rPr>
              <a:t>Hub Schedule Reliability [+/- 6 hrs] </a:t>
            </a:r>
            <a:r>
              <a:rPr lang="en-US" sz="1000" b="0" i="0" dirty="0">
                <a:solidFill>
                  <a:schemeClr val="tx2"/>
                </a:solidFill>
                <a:effectLst/>
                <a:latin typeface="+mj-lt"/>
              </a:rPr>
              <a:t>measures the percentage of on-time vessel arrivals based on the Proforma Schedule in Hub terminals</a:t>
            </a:r>
            <a:r>
              <a:rPr lang="en-US" sz="1000" b="0" i="0" baseline="30000" dirty="0">
                <a:solidFill>
                  <a:schemeClr val="tx2"/>
                </a:solidFill>
                <a:effectLst/>
                <a:latin typeface="+mj-lt"/>
              </a:rPr>
              <a:t>1</a:t>
            </a:r>
            <a:r>
              <a:rPr lang="en-US" sz="1000" b="0" i="0" dirty="0">
                <a:solidFill>
                  <a:schemeClr val="tx2"/>
                </a:solidFill>
                <a:effectLst/>
                <a:latin typeface="+mj-lt"/>
              </a:rPr>
              <a:t>, with a deviation allowance of +/- 6 hours. </a:t>
            </a:r>
            <a:br>
              <a:rPr lang="en-US" sz="1000" b="0" i="0" dirty="0">
                <a:solidFill>
                  <a:schemeClr val="tx2"/>
                </a:solidFill>
                <a:effectLst/>
                <a:latin typeface="+mj-lt"/>
              </a:rPr>
            </a:br>
            <a:r>
              <a:rPr lang="en-US" sz="700" baseline="30000" dirty="0">
                <a:solidFill>
                  <a:schemeClr val="tx2"/>
                </a:solidFill>
                <a:latin typeface="+mj-lt"/>
              </a:rPr>
              <a:t>1 </a:t>
            </a:r>
            <a:r>
              <a:rPr lang="en-US" sz="700" dirty="0">
                <a:solidFill>
                  <a:schemeClr val="tx2"/>
                </a:solidFill>
                <a:latin typeface="+mj-lt"/>
              </a:rPr>
              <a:t>applicable for all terminals included in OA</a:t>
            </a:r>
          </a:p>
          <a:p>
            <a:pPr>
              <a:spcBef>
                <a:spcPts val="450"/>
              </a:spcBef>
              <a:spcAft>
                <a:spcPts val="450"/>
              </a:spcAft>
              <a:buClr>
                <a:schemeClr val="accent2"/>
              </a:buClr>
            </a:pPr>
            <a:r>
              <a:rPr lang="en-US" sz="1000" b="1" dirty="0">
                <a:solidFill>
                  <a:schemeClr val="tx2"/>
                </a:solidFill>
                <a:effectLst/>
                <a:latin typeface="+mj-lt"/>
              </a:rPr>
              <a:t>Hub Schedule Reliability [+/- 24 hrs] </a:t>
            </a:r>
            <a:r>
              <a:rPr lang="en-US" sz="1000" dirty="0">
                <a:solidFill>
                  <a:schemeClr val="tx2"/>
                </a:solidFill>
                <a:effectLst/>
                <a:latin typeface="+mj-lt"/>
              </a:rPr>
              <a:t>measures the percentage of on-time vessel arrivals based on the Proforma Schedule in Hub terminals</a:t>
            </a:r>
            <a:r>
              <a:rPr lang="en-US" sz="1000" baseline="30000" dirty="0">
                <a:solidFill>
                  <a:schemeClr val="tx2"/>
                </a:solidFill>
                <a:effectLst/>
                <a:latin typeface="+mj-lt"/>
              </a:rPr>
              <a:t>2</a:t>
            </a:r>
            <a:r>
              <a:rPr lang="en-US" sz="1000" dirty="0">
                <a:solidFill>
                  <a:schemeClr val="tx2"/>
                </a:solidFill>
                <a:effectLst/>
                <a:latin typeface="+mj-lt"/>
              </a:rPr>
              <a:t>, with a deviation allowance of +/- 24 hours. </a:t>
            </a:r>
            <a:br>
              <a:rPr lang="en-US" sz="1000" dirty="0">
                <a:solidFill>
                  <a:schemeClr val="tx2"/>
                </a:solidFill>
                <a:latin typeface="+mj-lt"/>
              </a:rPr>
            </a:br>
            <a:r>
              <a:rPr lang="en-US" sz="700" baseline="30000" dirty="0">
                <a:solidFill>
                  <a:schemeClr val="tx2"/>
                </a:solidFill>
                <a:effectLst/>
                <a:latin typeface="+mj-lt"/>
              </a:rPr>
              <a:t>2 </a:t>
            </a:r>
            <a:r>
              <a:rPr lang="en-US" sz="700" dirty="0">
                <a:solidFill>
                  <a:schemeClr val="tx2"/>
                </a:solidFill>
                <a:effectLst/>
                <a:latin typeface="+mj-lt"/>
              </a:rPr>
              <a:t>applicable for </a:t>
            </a:r>
            <a:r>
              <a:rPr lang="en-US" sz="700" dirty="0">
                <a:solidFill>
                  <a:schemeClr val="tx2"/>
                </a:solidFill>
                <a:latin typeface="+mj-lt"/>
              </a:rPr>
              <a:t>terminals not included in OA (Tangier TC3 Terminal, Rotterdam Hutchison Ports D II, Rotterdam ECT DELTA/DDN, Rotterdam ECT DELTA/DDE) </a:t>
            </a:r>
            <a:br>
              <a:rPr lang="en-US" sz="800" dirty="0">
                <a:solidFill>
                  <a:schemeClr val="tx2"/>
                </a:solidFill>
                <a:latin typeface="+mj-lt"/>
              </a:rPr>
            </a:br>
            <a:br>
              <a:rPr lang="en-US" sz="1000" dirty="0">
                <a:solidFill>
                  <a:schemeClr val="tx2"/>
                </a:solidFill>
                <a:latin typeface="+mj-lt"/>
              </a:rPr>
            </a:br>
            <a:r>
              <a:rPr lang="en-US" sz="1000" b="1" i="0" dirty="0">
                <a:solidFill>
                  <a:schemeClr val="tx2"/>
                </a:solidFill>
                <a:effectLst/>
                <a:latin typeface="+mj-lt"/>
              </a:rPr>
              <a:t>Hub Productivity</a:t>
            </a:r>
            <a:r>
              <a:rPr lang="en-US" sz="1000" b="0" i="0" dirty="0">
                <a:solidFill>
                  <a:schemeClr val="tx2"/>
                </a:solidFill>
                <a:effectLst/>
                <a:latin typeface="+mj-lt"/>
              </a:rPr>
              <a:t>/</a:t>
            </a:r>
            <a:r>
              <a:rPr lang="en-US" sz="1000" b="1" i="0" dirty="0">
                <a:solidFill>
                  <a:schemeClr val="tx2"/>
                </a:solidFill>
                <a:effectLst/>
                <a:latin typeface="+mj-lt"/>
              </a:rPr>
              <a:t>Vessel Net Moves Per Hour [VNMPH]</a:t>
            </a:r>
            <a:r>
              <a:rPr lang="en-US" sz="1000" b="0" i="0" dirty="0">
                <a:solidFill>
                  <a:schemeClr val="tx2"/>
                </a:solidFill>
                <a:effectLst/>
                <a:latin typeface="+mj-lt"/>
              </a:rPr>
              <a:t> measures the cargo </a:t>
            </a:r>
            <a:r>
              <a:rPr lang="en-US" sz="1000" dirty="0">
                <a:solidFill>
                  <a:schemeClr val="tx2"/>
                </a:solidFill>
                <a:latin typeface="+mj-lt"/>
              </a:rPr>
              <a:t>moves and Hatch Cover moves per </a:t>
            </a:r>
            <a:r>
              <a:rPr lang="en-US" sz="1000" b="0" i="0" dirty="0">
                <a:solidFill>
                  <a:schemeClr val="tx2"/>
                </a:solidFill>
                <a:effectLst/>
                <a:latin typeface="+mj-lt"/>
              </a:rPr>
              <a:t>hour for HL vessels only in the segment of cargo operations (from the first lift to the last lift), excluding idle times. </a:t>
            </a:r>
            <a:br>
              <a:rPr lang="en-US" sz="1000" dirty="0">
                <a:solidFill>
                  <a:schemeClr val="tx2"/>
                </a:solidFill>
                <a:latin typeface="+mj-lt"/>
              </a:rPr>
            </a:br>
            <a:br>
              <a:rPr lang="en-US" sz="1000" dirty="0">
                <a:solidFill>
                  <a:schemeClr val="tx2"/>
                </a:solidFill>
                <a:latin typeface="+mj-lt"/>
              </a:rPr>
            </a:br>
            <a:r>
              <a:rPr lang="en-US" sz="1000" b="1" i="0" dirty="0">
                <a:solidFill>
                  <a:schemeClr val="tx2"/>
                </a:solidFill>
                <a:effectLst/>
                <a:latin typeface="+mj-lt"/>
              </a:rPr>
              <a:t>Hub TS Dwell Time</a:t>
            </a:r>
            <a:r>
              <a:rPr lang="en-US" sz="1000" b="0" i="0" dirty="0">
                <a:solidFill>
                  <a:schemeClr val="tx2"/>
                </a:solidFill>
                <a:effectLst/>
                <a:latin typeface="+mj-lt"/>
              </a:rPr>
              <a:t> </a:t>
            </a:r>
            <a:r>
              <a:rPr lang="en-US" sz="1000" b="1" i="0" dirty="0">
                <a:solidFill>
                  <a:schemeClr val="tx2"/>
                </a:solidFill>
                <a:effectLst/>
                <a:latin typeface="+mj-lt"/>
              </a:rPr>
              <a:t>[days] </a:t>
            </a:r>
            <a:r>
              <a:rPr lang="en-US" sz="1000" b="0" i="0" dirty="0">
                <a:solidFill>
                  <a:schemeClr val="tx2"/>
                </a:solidFill>
                <a:effectLst/>
                <a:latin typeface="+mj-lt"/>
              </a:rPr>
              <a:t>measures the time difference between arrival of the inbound and arrival of the outbound vessel in days at designated Hub terminals.</a:t>
            </a:r>
            <a:endParaRPr lang="en-DE" sz="1000" b="1" dirty="0">
              <a:solidFill>
                <a:schemeClr val="tx2"/>
              </a:solidFill>
              <a:latin typeface="+mj-lt"/>
            </a:endParaRPr>
          </a:p>
        </p:txBody>
      </p:sp>
      <p:pic>
        <p:nvPicPr>
          <p:cNvPr id="9" name="Grafik 3">
            <a:extLst>
              <a:ext uri="{FF2B5EF4-FFF2-40B4-BE49-F238E27FC236}">
                <a16:creationId xmlns:a16="http://schemas.microsoft.com/office/drawing/2014/main" id="{F9EAADB6-FF94-FDC2-A96B-EDC297B800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240" y="1437800"/>
            <a:ext cx="1126431" cy="1133950"/>
          </a:xfrm>
          <a:prstGeom prst="rect">
            <a:avLst/>
          </a:prstGeom>
        </p:spPr>
      </p:pic>
      <p:sp>
        <p:nvSpPr>
          <p:cNvPr id="8" name="Footer Placeholder 2">
            <a:extLst>
              <a:ext uri="{FF2B5EF4-FFF2-40B4-BE49-F238E27FC236}">
                <a16:creationId xmlns:a16="http://schemas.microsoft.com/office/drawing/2014/main" id="{6AA3DD55-B2FE-537A-E9BD-75D8A37C02E7}"/>
              </a:ext>
            </a:extLst>
          </p:cNvPr>
          <p:cNvSpPr>
            <a:spLocks noGrp="1"/>
          </p:cNvSpPr>
          <p:nvPr>
            <p:ph type="ftr" sz="quarter" idx="16"/>
          </p:nvPr>
        </p:nvSpPr>
        <p:spPr>
          <a:xfrm>
            <a:off x="1056308" y="4871838"/>
            <a:ext cx="5603255" cy="126000"/>
          </a:xfrm>
        </p:spPr>
        <p:txBody>
          <a:bodyPr/>
          <a:lstStyle/>
          <a:p>
            <a:r>
              <a:rPr lang="en-GB">
                <a:hlinkClick r:id="rId9"/>
              </a:rPr>
              <a:t>GEMINI OPERATIONAL TRANSITION REPORT</a:t>
            </a:r>
          </a:p>
        </p:txBody>
      </p:sp>
    </p:spTree>
    <p:extLst>
      <p:ext uri="{BB962C8B-B14F-4D97-AF65-F5344CB8AC3E}">
        <p14:creationId xmlns:p14="http://schemas.microsoft.com/office/powerpoint/2010/main" val="144097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36F403-34B4-B492-7691-16DFAF749D5F}"/>
              </a:ext>
            </a:extLst>
          </p:cNvPr>
          <p:cNvSpPr>
            <a:spLocks noGrp="1"/>
          </p:cNvSpPr>
          <p:nvPr>
            <p:ph type="title"/>
          </p:nvPr>
        </p:nvSpPr>
        <p:spPr/>
        <p:txBody>
          <a:bodyPr/>
          <a:lstStyle/>
          <a:p>
            <a:r>
              <a:rPr lang="en-US"/>
              <a:t>For further analysis check out the respective Qlik Sense applications linked below</a:t>
            </a:r>
            <a:endParaRPr lang="en-GB"/>
          </a:p>
        </p:txBody>
      </p:sp>
      <p:sp>
        <p:nvSpPr>
          <p:cNvPr id="4" name="Date Placeholder 3">
            <a:extLst>
              <a:ext uri="{FF2B5EF4-FFF2-40B4-BE49-F238E27FC236}">
                <a16:creationId xmlns:a16="http://schemas.microsoft.com/office/drawing/2014/main" id="{79FAABBF-29DD-1AEE-3AB3-D1F59D104388}"/>
              </a:ext>
            </a:extLst>
          </p:cNvPr>
          <p:cNvSpPr>
            <a:spLocks noGrp="1"/>
          </p:cNvSpPr>
          <p:nvPr>
            <p:ph type="dt" sz="half" idx="15"/>
          </p:nvPr>
        </p:nvSpPr>
        <p:spPr/>
        <p:txBody>
          <a:bodyPr/>
          <a:lstStyle/>
          <a:p>
            <a:fld id="{835A43DD-3E85-4EC9-ABD7-F17F2AD4E851}" type="datetime1">
              <a:rPr lang="en-GB" smtClean="0"/>
              <a:t>18/07/2025</a:t>
            </a:fld>
            <a:endParaRPr lang="en-GB"/>
          </a:p>
        </p:txBody>
      </p:sp>
      <p:grpSp>
        <p:nvGrpSpPr>
          <p:cNvPr id="7" name="Group 6">
            <a:extLst>
              <a:ext uri="{FF2B5EF4-FFF2-40B4-BE49-F238E27FC236}">
                <a16:creationId xmlns:a16="http://schemas.microsoft.com/office/drawing/2014/main" id="{456BFDBD-2C0A-A319-4742-557F7CBA451E}"/>
              </a:ext>
            </a:extLst>
          </p:cNvPr>
          <p:cNvGrpSpPr/>
          <p:nvPr/>
        </p:nvGrpSpPr>
        <p:grpSpPr>
          <a:xfrm>
            <a:off x="153798" y="1332834"/>
            <a:ext cx="8836404" cy="2477832"/>
            <a:chOff x="153798" y="1690715"/>
            <a:chExt cx="8836404" cy="2477832"/>
          </a:xfrm>
        </p:grpSpPr>
        <p:pic>
          <p:nvPicPr>
            <p:cNvPr id="8" name="Picture 7">
              <a:hlinkClick r:id="rId2"/>
              <a:extLst>
                <a:ext uri="{FF2B5EF4-FFF2-40B4-BE49-F238E27FC236}">
                  <a16:creationId xmlns:a16="http://schemas.microsoft.com/office/drawing/2014/main" id="{89E8FD1F-6F1F-06D1-6175-CC76A96F28A1}"/>
                </a:ext>
              </a:extLst>
            </p:cNvPr>
            <p:cNvPicPr>
              <a:picLocks noChangeAspect="1"/>
            </p:cNvPicPr>
            <p:nvPr/>
          </p:nvPicPr>
          <p:blipFill>
            <a:blip r:embed="rId3"/>
            <a:srcRect r="67217"/>
            <a:stretch/>
          </p:blipFill>
          <p:spPr>
            <a:xfrm>
              <a:off x="153798" y="1690715"/>
              <a:ext cx="2997666" cy="2477832"/>
            </a:xfrm>
            <a:prstGeom prst="rect">
              <a:avLst/>
            </a:prstGeom>
          </p:spPr>
        </p:pic>
        <p:pic>
          <p:nvPicPr>
            <p:cNvPr id="2" name="Picture 1">
              <a:hlinkClick r:id="rId4"/>
              <a:extLst>
                <a:ext uri="{FF2B5EF4-FFF2-40B4-BE49-F238E27FC236}">
                  <a16:creationId xmlns:a16="http://schemas.microsoft.com/office/drawing/2014/main" id="{F7EBF0E0-8A16-2336-A1C1-59A69E2121C2}"/>
                </a:ext>
              </a:extLst>
            </p:cNvPr>
            <p:cNvPicPr>
              <a:picLocks noChangeAspect="1"/>
            </p:cNvPicPr>
            <p:nvPr/>
          </p:nvPicPr>
          <p:blipFill>
            <a:blip r:embed="rId3"/>
            <a:srcRect l="34480" r="34449"/>
            <a:stretch/>
          </p:blipFill>
          <p:spPr>
            <a:xfrm>
              <a:off x="3151464" y="1690715"/>
              <a:ext cx="2841072" cy="2477832"/>
            </a:xfrm>
            <a:prstGeom prst="rect">
              <a:avLst/>
            </a:prstGeom>
          </p:spPr>
        </p:pic>
        <p:pic>
          <p:nvPicPr>
            <p:cNvPr id="6" name="Picture 5">
              <a:hlinkClick r:id="rId5"/>
              <a:extLst>
                <a:ext uri="{FF2B5EF4-FFF2-40B4-BE49-F238E27FC236}">
                  <a16:creationId xmlns:a16="http://schemas.microsoft.com/office/drawing/2014/main" id="{67AF152F-3E1F-EAE3-E9FF-2A6038021F03}"/>
                </a:ext>
              </a:extLst>
            </p:cNvPr>
            <p:cNvPicPr>
              <a:picLocks noChangeAspect="1"/>
            </p:cNvPicPr>
            <p:nvPr/>
          </p:nvPicPr>
          <p:blipFill>
            <a:blip r:embed="rId3"/>
            <a:srcRect l="67217"/>
            <a:stretch/>
          </p:blipFill>
          <p:spPr>
            <a:xfrm>
              <a:off x="5992536" y="1690715"/>
              <a:ext cx="2997666" cy="2477832"/>
            </a:xfrm>
            <a:prstGeom prst="rect">
              <a:avLst/>
            </a:prstGeom>
          </p:spPr>
        </p:pic>
      </p:grpSp>
      <p:sp>
        <p:nvSpPr>
          <p:cNvPr id="9" name="Footer Placeholder 2">
            <a:extLst>
              <a:ext uri="{FF2B5EF4-FFF2-40B4-BE49-F238E27FC236}">
                <a16:creationId xmlns:a16="http://schemas.microsoft.com/office/drawing/2014/main" id="{3C3E462F-A382-32F8-734F-838CF0898C33}"/>
              </a:ext>
            </a:extLst>
          </p:cNvPr>
          <p:cNvSpPr>
            <a:spLocks noGrp="1"/>
          </p:cNvSpPr>
          <p:nvPr>
            <p:ph type="ftr" sz="quarter" idx="16"/>
          </p:nvPr>
        </p:nvSpPr>
        <p:spPr>
          <a:xfrm>
            <a:off x="1056308" y="4871838"/>
            <a:ext cx="5603255" cy="126000"/>
          </a:xfrm>
        </p:spPr>
        <p:txBody>
          <a:bodyPr/>
          <a:lstStyle/>
          <a:p>
            <a:r>
              <a:rPr lang="en-GB">
                <a:hlinkClick r:id="rId6"/>
              </a:rPr>
              <a:t>GEMINI OPERATIONAL TRANSITION REPORT</a:t>
            </a:r>
          </a:p>
        </p:txBody>
      </p:sp>
    </p:spTree>
    <p:extLst>
      <p:ext uri="{BB962C8B-B14F-4D97-AF65-F5344CB8AC3E}">
        <p14:creationId xmlns:p14="http://schemas.microsoft.com/office/powerpoint/2010/main" val="180344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18268B-C503-2439-74D3-520004B09884}"/>
              </a:ext>
            </a:extLst>
          </p:cNvPr>
          <p:cNvSpPr>
            <a:spLocks noGrp="1"/>
          </p:cNvSpPr>
          <p:nvPr>
            <p:ph type="title"/>
          </p:nvPr>
        </p:nvSpPr>
        <p:spPr/>
        <p:txBody>
          <a:bodyPr/>
          <a:lstStyle/>
          <a:p>
            <a:r>
              <a:rPr lang="en-GB"/>
              <a:t>Contact</a:t>
            </a:r>
          </a:p>
        </p:txBody>
      </p:sp>
      <p:sp>
        <p:nvSpPr>
          <p:cNvPr id="4" name="Date Placeholder 3">
            <a:extLst>
              <a:ext uri="{FF2B5EF4-FFF2-40B4-BE49-F238E27FC236}">
                <a16:creationId xmlns:a16="http://schemas.microsoft.com/office/drawing/2014/main" id="{BAE7FFCE-B8EA-D411-E476-9ED827FEBA7B}"/>
              </a:ext>
            </a:extLst>
          </p:cNvPr>
          <p:cNvSpPr>
            <a:spLocks noGrp="1"/>
          </p:cNvSpPr>
          <p:nvPr>
            <p:ph type="dt" sz="half" idx="12"/>
          </p:nvPr>
        </p:nvSpPr>
        <p:spPr/>
        <p:txBody>
          <a:bodyPr/>
          <a:lstStyle/>
          <a:p>
            <a:fld id="{835A43DD-3E85-4EC9-ABD7-F17F2AD4E851}" type="datetime1">
              <a:rPr lang="en-GB" smtClean="0"/>
              <a:t>18/07/2025</a:t>
            </a:fld>
            <a:endParaRPr lang="en-GB"/>
          </a:p>
        </p:txBody>
      </p:sp>
      <p:sp>
        <p:nvSpPr>
          <p:cNvPr id="9" name="Text Placeholder 8">
            <a:extLst>
              <a:ext uri="{FF2B5EF4-FFF2-40B4-BE49-F238E27FC236}">
                <a16:creationId xmlns:a16="http://schemas.microsoft.com/office/drawing/2014/main" id="{78D08C1B-6C7A-E403-C28F-DF775D237D22}"/>
              </a:ext>
            </a:extLst>
          </p:cNvPr>
          <p:cNvSpPr>
            <a:spLocks noGrp="1"/>
          </p:cNvSpPr>
          <p:nvPr>
            <p:ph type="body" sz="quarter" idx="14"/>
            <p:custDataLst>
              <p:tags r:id="rId1"/>
            </p:custDataLst>
          </p:nvPr>
        </p:nvSpPr>
        <p:spPr/>
        <p:txBody>
          <a:bodyPr/>
          <a:lstStyle/>
          <a:p>
            <a:r>
              <a:rPr lang="en-GB"/>
              <a:t>Theresa Wittmann</a:t>
            </a:r>
          </a:p>
        </p:txBody>
      </p:sp>
      <p:sp>
        <p:nvSpPr>
          <p:cNvPr id="10" name="Text Placeholder 9">
            <a:extLst>
              <a:ext uri="{FF2B5EF4-FFF2-40B4-BE49-F238E27FC236}">
                <a16:creationId xmlns:a16="http://schemas.microsoft.com/office/drawing/2014/main" id="{644E60BB-A434-2C38-5192-75363B86D628}"/>
              </a:ext>
            </a:extLst>
          </p:cNvPr>
          <p:cNvSpPr>
            <a:spLocks noGrp="1"/>
          </p:cNvSpPr>
          <p:nvPr>
            <p:ph type="body" sz="quarter" idx="21"/>
            <p:custDataLst>
              <p:tags r:id="rId2"/>
            </p:custDataLst>
          </p:nvPr>
        </p:nvSpPr>
        <p:spPr/>
        <p:txBody>
          <a:bodyPr/>
          <a:lstStyle/>
          <a:p>
            <a:r>
              <a:rPr lang="en-GB"/>
              <a:t>Network Operations Performance</a:t>
            </a:r>
          </a:p>
          <a:p>
            <a:r>
              <a:rPr lang="en-GB" b="0">
                <a:hlinkClick r:id="rId6"/>
              </a:rPr>
              <a:t>Theresa.Wittmann@hlag.com</a:t>
            </a:r>
            <a:endParaRPr lang="en-GB" b="0"/>
          </a:p>
          <a:p>
            <a:endParaRPr lang="en-GB"/>
          </a:p>
          <a:p>
            <a:endParaRPr lang="en-GB"/>
          </a:p>
        </p:txBody>
      </p:sp>
      <p:sp>
        <p:nvSpPr>
          <p:cNvPr id="11" name="Text Placeholder 8">
            <a:extLst>
              <a:ext uri="{FF2B5EF4-FFF2-40B4-BE49-F238E27FC236}">
                <a16:creationId xmlns:a16="http://schemas.microsoft.com/office/drawing/2014/main" id="{6FAC199B-3A35-D642-83D7-2868F4860908}"/>
              </a:ext>
            </a:extLst>
          </p:cNvPr>
          <p:cNvSpPr txBox="1">
            <a:spLocks/>
          </p:cNvSpPr>
          <p:nvPr>
            <p:custDataLst>
              <p:tags r:id="rId3"/>
            </p:custDataLst>
          </p:nvPr>
        </p:nvSpPr>
        <p:spPr bwMode="gray">
          <a:xfrm>
            <a:off x="6000093" y="1555701"/>
            <a:ext cx="2817475" cy="593320"/>
          </a:xfrm>
          <a:prstGeom prst="rect">
            <a:avLst/>
          </a:prstGeom>
        </p:spPr>
        <p:txBody>
          <a:bodyPr vert="horz" wrap="square" lIns="0" tIns="72000" rIns="0" bIns="0" rtlCol="0">
            <a:noAutofit/>
          </a:bodyPr>
          <a:lstStyle>
            <a:lvl1pPr marL="0" indent="0" algn="l" defTabSz="914034" rtl="0" eaLnBrk="1" latinLnBrk="0" hangingPunct="1">
              <a:lnSpc>
                <a:spcPct val="100000"/>
              </a:lnSpc>
              <a:spcBef>
                <a:spcPts val="0"/>
              </a:spcBef>
              <a:spcAft>
                <a:spcPts val="0"/>
              </a:spcAft>
              <a:buFont typeface="Arial" panose="020B0604020202020204" pitchFamily="34" charset="0"/>
              <a:buNone/>
              <a:defRPr sz="1400" b="1" kern="1200" cap="all" baseline="0">
                <a:solidFill>
                  <a:schemeClr val="accent6"/>
                </a:solidFill>
                <a:latin typeface="+mn-lt"/>
                <a:ea typeface="+mn-ea"/>
                <a:cs typeface="+mn-cs"/>
              </a:defRPr>
            </a:lvl1pPr>
            <a:lvl2pPr marL="0" indent="0" algn="l" defTabSz="914034" rtl="0" eaLnBrk="1" latinLnBrk="0" hangingPunct="1">
              <a:lnSpc>
                <a:spcPct val="100000"/>
              </a:lnSpc>
              <a:spcBef>
                <a:spcPts val="0"/>
              </a:spcBef>
              <a:spcAft>
                <a:spcPts val="0"/>
              </a:spcAft>
              <a:buFont typeface="Arial" panose="020B0604020202020204" pitchFamily="34" charset="0"/>
              <a:buNone/>
              <a:defRPr lang="en-GB" sz="1400" kern="1200" dirty="0" smtClean="0">
                <a:solidFill>
                  <a:schemeClr val="accent6"/>
                </a:solidFill>
                <a:latin typeface="+mn-lt"/>
                <a:ea typeface="+mn-ea"/>
                <a:cs typeface="+mn-cs"/>
              </a:defRPr>
            </a:lvl2pPr>
            <a:lvl3pPr marL="0" indent="0" algn="l" defTabSz="914034" rtl="0" eaLnBrk="1" latinLnBrk="0" hangingPunct="1">
              <a:lnSpc>
                <a:spcPct val="100000"/>
              </a:lnSpc>
              <a:spcBef>
                <a:spcPts val="0"/>
              </a:spcBef>
              <a:spcAft>
                <a:spcPts val="0"/>
              </a:spcAft>
              <a:buClr>
                <a:schemeClr val="accent6"/>
              </a:buClr>
              <a:buFontTx/>
              <a:buNone/>
              <a:defRPr lang="en-GB" sz="1400" b="0" kern="1200" dirty="0" smtClean="0">
                <a:solidFill>
                  <a:schemeClr val="accent6"/>
                </a:solidFill>
                <a:latin typeface="+mn-lt"/>
                <a:ea typeface="+mn-ea"/>
                <a:cs typeface="+mn-cs"/>
              </a:defRPr>
            </a:lvl3pPr>
            <a:lvl4pPr marL="0" indent="0" algn="l" defTabSz="914034" rtl="0" eaLnBrk="1" latinLnBrk="0" hangingPunct="1">
              <a:lnSpc>
                <a:spcPct val="100000"/>
              </a:lnSpc>
              <a:spcBef>
                <a:spcPts val="0"/>
              </a:spcBef>
              <a:spcAft>
                <a:spcPts val="0"/>
              </a:spcAft>
              <a:buClr>
                <a:schemeClr val="accent6"/>
              </a:buClr>
              <a:buFontTx/>
              <a:buNone/>
              <a:defRPr lang="en-GB" sz="1400" b="0" kern="1200" dirty="0" smtClean="0">
                <a:solidFill>
                  <a:schemeClr val="accent6"/>
                </a:solidFill>
                <a:latin typeface="+mn-lt"/>
                <a:ea typeface="+mn-ea"/>
                <a:cs typeface="+mn-cs"/>
              </a:defRPr>
            </a:lvl4pPr>
            <a:lvl5pPr marL="0" marR="0" indent="0" algn="l" defTabSz="914034" rtl="0" eaLnBrk="1" fontAlgn="auto" latinLnBrk="0" hangingPunct="1">
              <a:lnSpc>
                <a:spcPct val="100000"/>
              </a:lnSpc>
              <a:spcBef>
                <a:spcPts val="0"/>
              </a:spcBef>
              <a:spcAft>
                <a:spcPts val="0"/>
              </a:spcAft>
              <a:buClr>
                <a:schemeClr val="accent6"/>
              </a:buClr>
              <a:buSzPct val="100000"/>
              <a:buFontTx/>
              <a:buNone/>
              <a:tabLst/>
              <a:defRPr lang="en-GB" sz="1400" b="0" kern="1200" dirty="0" smtClean="0">
                <a:solidFill>
                  <a:schemeClr val="accent6"/>
                </a:solidFill>
                <a:latin typeface="+mn-lt"/>
                <a:ea typeface="+mn-ea"/>
                <a:cs typeface="+mn-cs"/>
              </a:defRPr>
            </a:lvl5pPr>
            <a:lvl6pPr marL="0" indent="0" algn="l" defTabSz="914034" rtl="0" eaLnBrk="1" latinLnBrk="0" hangingPunct="1">
              <a:lnSpc>
                <a:spcPct val="100000"/>
              </a:lnSpc>
              <a:spcBef>
                <a:spcPts val="0"/>
              </a:spcBef>
              <a:spcAft>
                <a:spcPts val="0"/>
              </a:spcAft>
              <a:buClr>
                <a:schemeClr val="accent6"/>
              </a:buClr>
              <a:buFontTx/>
              <a:buNone/>
              <a:defRPr lang="en-GB" sz="1400" b="0" kern="1200" dirty="0" smtClean="0">
                <a:solidFill>
                  <a:schemeClr val="accent6"/>
                </a:solidFill>
                <a:latin typeface="+mn-lt"/>
                <a:ea typeface="+mn-ea"/>
                <a:cs typeface="+mn-cs"/>
              </a:defRPr>
            </a:lvl6pPr>
            <a:lvl7pPr marL="0" indent="0" algn="l" defTabSz="914034" rtl="0" eaLnBrk="1" latinLnBrk="0" hangingPunct="1">
              <a:lnSpc>
                <a:spcPct val="100000"/>
              </a:lnSpc>
              <a:spcBef>
                <a:spcPts val="0"/>
              </a:spcBef>
              <a:spcAft>
                <a:spcPts val="0"/>
              </a:spcAft>
              <a:buClr>
                <a:schemeClr val="accent6"/>
              </a:buClr>
              <a:buFontTx/>
              <a:buNone/>
              <a:defRPr lang="en-GB" sz="1400" b="0" kern="1200" dirty="0" smtClean="0">
                <a:solidFill>
                  <a:schemeClr val="accent6"/>
                </a:solidFill>
                <a:latin typeface="+mn-lt"/>
                <a:ea typeface="+mn-ea"/>
                <a:cs typeface="+mn-cs"/>
              </a:defRPr>
            </a:lvl7pPr>
            <a:lvl8pPr marL="0" marR="0" indent="0" algn="l" defTabSz="914034" rtl="0" eaLnBrk="1" fontAlgn="auto" latinLnBrk="0" hangingPunct="1">
              <a:lnSpc>
                <a:spcPct val="100000"/>
              </a:lnSpc>
              <a:spcBef>
                <a:spcPts val="0"/>
              </a:spcBef>
              <a:spcAft>
                <a:spcPts val="0"/>
              </a:spcAft>
              <a:buClr>
                <a:schemeClr val="tx2"/>
              </a:buClr>
              <a:buSzTx/>
              <a:buFontTx/>
              <a:buNone/>
              <a:tabLst/>
              <a:defRPr lang="en-GB" sz="1400" b="0" kern="1200" dirty="0" smtClean="0">
                <a:solidFill>
                  <a:schemeClr val="accent6"/>
                </a:solidFill>
                <a:latin typeface="+mn-lt"/>
                <a:ea typeface="+mn-ea"/>
                <a:cs typeface="+mn-cs"/>
              </a:defRPr>
            </a:lvl8pPr>
            <a:lvl9pPr marL="0" indent="0" algn="l" defTabSz="914034" rtl="0" eaLnBrk="1" latinLnBrk="0" hangingPunct="1">
              <a:lnSpc>
                <a:spcPct val="100000"/>
              </a:lnSpc>
              <a:spcBef>
                <a:spcPts val="0"/>
              </a:spcBef>
              <a:spcAft>
                <a:spcPts val="0"/>
              </a:spcAft>
              <a:buClr>
                <a:schemeClr val="accent6"/>
              </a:buClr>
              <a:buFont typeface="Arial" panose="020B0604020202020204" pitchFamily="34" charset="0"/>
              <a:buNone/>
              <a:defRPr lang="en-GB" sz="1400" b="0" kern="1200" dirty="0">
                <a:solidFill>
                  <a:schemeClr val="accent6"/>
                </a:solidFill>
                <a:latin typeface="+mn-lt"/>
                <a:ea typeface="+mn-ea"/>
                <a:cs typeface="+mn-cs"/>
              </a:defRPr>
            </a:lvl9pPr>
          </a:lstStyle>
          <a:p>
            <a:r>
              <a:rPr lang="en-GB"/>
              <a:t>Tanja Stern</a:t>
            </a:r>
          </a:p>
        </p:txBody>
      </p:sp>
      <p:sp>
        <p:nvSpPr>
          <p:cNvPr id="12" name="Text Placeholder 9">
            <a:extLst>
              <a:ext uri="{FF2B5EF4-FFF2-40B4-BE49-F238E27FC236}">
                <a16:creationId xmlns:a16="http://schemas.microsoft.com/office/drawing/2014/main" id="{3C2ADA7B-0C53-BB2D-CC23-FCE1A5DC66B1}"/>
              </a:ext>
            </a:extLst>
          </p:cNvPr>
          <p:cNvSpPr txBox="1">
            <a:spLocks/>
          </p:cNvSpPr>
          <p:nvPr>
            <p:custDataLst>
              <p:tags r:id="rId4"/>
            </p:custDataLst>
          </p:nvPr>
        </p:nvSpPr>
        <p:spPr bwMode="gray">
          <a:xfrm>
            <a:off x="6000093" y="2149022"/>
            <a:ext cx="2817813" cy="2088380"/>
          </a:xfrm>
          <a:prstGeom prst="rect">
            <a:avLst/>
          </a:prstGeom>
        </p:spPr>
        <p:txBody>
          <a:bodyPr vert="horz" wrap="square" lIns="0" tIns="72000" rIns="0" bIns="0" rtlCol="0">
            <a:noAutofit/>
          </a:bodyPr>
          <a:lstStyle>
            <a:lvl1pPr marL="0" indent="0" algn="l" defTabSz="914034" rtl="0" eaLnBrk="1" latinLnBrk="0" hangingPunct="1">
              <a:spcBef>
                <a:spcPts val="600"/>
              </a:spcBef>
              <a:spcAft>
                <a:spcPts val="600"/>
              </a:spcAft>
              <a:buFont typeface="Arial" panose="020B0604020202020204" pitchFamily="34" charset="0"/>
              <a:buNone/>
              <a:defRPr sz="1400" b="1" kern="1200">
                <a:solidFill>
                  <a:schemeClr val="tx2"/>
                </a:solidFill>
                <a:latin typeface="+mn-lt"/>
                <a:ea typeface="+mn-ea"/>
                <a:cs typeface="+mn-cs"/>
              </a:defRPr>
            </a:lvl1pPr>
            <a:lvl2pPr marL="0" indent="0" algn="l" defTabSz="914034" rtl="0" eaLnBrk="1" latinLnBrk="0" hangingPunct="1">
              <a:spcBef>
                <a:spcPts val="0"/>
              </a:spcBef>
              <a:spcAft>
                <a:spcPts val="0"/>
              </a:spcAft>
              <a:buFont typeface="Arial" panose="020B0604020202020204" pitchFamily="34" charset="0"/>
              <a:buNone/>
              <a:defRPr sz="1200" kern="1200">
                <a:solidFill>
                  <a:schemeClr val="tx2"/>
                </a:solidFill>
                <a:latin typeface="+mn-lt"/>
                <a:ea typeface="+mn-ea"/>
                <a:cs typeface="+mn-cs"/>
              </a:defRPr>
            </a:lvl2pPr>
            <a:lvl3pPr marL="0" indent="0" algn="l" defTabSz="914034" rtl="0" eaLnBrk="1" latinLnBrk="0" hangingPunct="1">
              <a:lnSpc>
                <a:spcPct val="100000"/>
              </a:lnSpc>
              <a:spcBef>
                <a:spcPts val="0"/>
              </a:spcBef>
              <a:spcAft>
                <a:spcPts val="0"/>
              </a:spcAft>
              <a:buClr>
                <a:schemeClr val="accent6"/>
              </a:buClr>
              <a:buFontTx/>
              <a:buNone/>
              <a:defRPr lang="en-GB" sz="800" b="0" kern="1200" dirty="0">
                <a:solidFill>
                  <a:schemeClr val="tx2"/>
                </a:solidFill>
                <a:latin typeface="+mn-lt"/>
                <a:ea typeface="+mn-ea"/>
                <a:cs typeface="+mn-cs"/>
              </a:defRPr>
            </a:lvl3pPr>
            <a:lvl4pPr marL="0" indent="0" algn="l" defTabSz="914034" rtl="0" eaLnBrk="1" latinLnBrk="0" hangingPunct="1">
              <a:lnSpc>
                <a:spcPct val="100000"/>
              </a:lnSpc>
              <a:spcBef>
                <a:spcPts val="0"/>
              </a:spcBef>
              <a:spcAft>
                <a:spcPts val="0"/>
              </a:spcAft>
              <a:buClr>
                <a:schemeClr val="accent6"/>
              </a:buClr>
              <a:buFontTx/>
              <a:buNone/>
              <a:defRPr sz="800" kern="1200">
                <a:solidFill>
                  <a:schemeClr val="tx2"/>
                </a:solidFill>
                <a:latin typeface="+mn-lt"/>
                <a:ea typeface="+mn-ea"/>
                <a:cs typeface="+mn-cs"/>
              </a:defRPr>
            </a:lvl4pPr>
            <a:lvl5pPr marL="0" marR="0" indent="0" algn="l" defTabSz="914034" rtl="0" eaLnBrk="1" fontAlgn="auto" latinLnBrk="0" hangingPunct="1">
              <a:lnSpc>
                <a:spcPct val="100000"/>
              </a:lnSpc>
              <a:spcBef>
                <a:spcPts val="0"/>
              </a:spcBef>
              <a:spcAft>
                <a:spcPts val="0"/>
              </a:spcAft>
              <a:buClr>
                <a:schemeClr val="accent6"/>
              </a:buClr>
              <a:buSzPct val="100000"/>
              <a:buFontTx/>
              <a:buNone/>
              <a:tabLst/>
              <a:defRPr sz="800" kern="1200">
                <a:solidFill>
                  <a:schemeClr val="tx2"/>
                </a:solidFill>
                <a:latin typeface="+mn-lt"/>
                <a:ea typeface="+mn-ea"/>
                <a:cs typeface="+mn-cs"/>
              </a:defRPr>
            </a:lvl5pPr>
            <a:lvl6pPr marL="0" indent="0" algn="l" defTabSz="914034" rtl="0" eaLnBrk="1" latinLnBrk="0" hangingPunct="1">
              <a:lnSpc>
                <a:spcPct val="100000"/>
              </a:lnSpc>
              <a:spcBef>
                <a:spcPts val="0"/>
              </a:spcBef>
              <a:spcAft>
                <a:spcPts val="0"/>
              </a:spcAft>
              <a:buClr>
                <a:schemeClr val="accent6"/>
              </a:buClr>
              <a:buFontTx/>
              <a:buNone/>
              <a:defRPr lang="en-GB" sz="800" b="0" kern="1200" dirty="0" smtClean="0">
                <a:solidFill>
                  <a:schemeClr val="tx2"/>
                </a:solidFill>
                <a:latin typeface="+mn-lt"/>
                <a:ea typeface="+mn-ea"/>
                <a:cs typeface="+mn-cs"/>
              </a:defRPr>
            </a:lvl6pPr>
            <a:lvl7pPr marL="0" indent="0" algn="l" defTabSz="914034" rtl="0" eaLnBrk="1" latinLnBrk="0" hangingPunct="1">
              <a:lnSpc>
                <a:spcPct val="100000"/>
              </a:lnSpc>
              <a:spcBef>
                <a:spcPts val="0"/>
              </a:spcBef>
              <a:spcAft>
                <a:spcPts val="0"/>
              </a:spcAft>
              <a:buClr>
                <a:schemeClr val="accent6"/>
              </a:buClr>
              <a:buFontTx/>
              <a:buNone/>
              <a:defRPr lang="en-GB" sz="800" b="0" kern="1200" dirty="0" smtClean="0">
                <a:solidFill>
                  <a:schemeClr val="tx2"/>
                </a:solidFill>
                <a:latin typeface="+mn-lt"/>
                <a:ea typeface="+mn-ea"/>
                <a:cs typeface="+mn-cs"/>
              </a:defRPr>
            </a:lvl7pPr>
            <a:lvl8pPr marL="0" marR="0" indent="0" algn="l" defTabSz="914034" rtl="0" eaLnBrk="1" fontAlgn="auto" latinLnBrk="0" hangingPunct="1">
              <a:lnSpc>
                <a:spcPct val="100000"/>
              </a:lnSpc>
              <a:spcBef>
                <a:spcPts val="0"/>
              </a:spcBef>
              <a:spcAft>
                <a:spcPts val="0"/>
              </a:spcAft>
              <a:buClr>
                <a:schemeClr val="tx2"/>
              </a:buClr>
              <a:buSzTx/>
              <a:buFontTx/>
              <a:buNone/>
              <a:tabLst/>
              <a:defRPr lang="en-GB" sz="800" b="0" kern="1200" dirty="0" smtClean="0">
                <a:solidFill>
                  <a:schemeClr val="tx2"/>
                </a:solidFill>
                <a:latin typeface="+mn-lt"/>
                <a:ea typeface="+mn-ea"/>
                <a:cs typeface="+mn-cs"/>
              </a:defRPr>
            </a:lvl8pPr>
            <a:lvl9pPr marL="0" indent="0" algn="l" defTabSz="914034" rtl="0" eaLnBrk="1" latinLnBrk="0" hangingPunct="1">
              <a:lnSpc>
                <a:spcPct val="100000"/>
              </a:lnSpc>
              <a:spcBef>
                <a:spcPts val="0"/>
              </a:spcBef>
              <a:spcAft>
                <a:spcPts val="0"/>
              </a:spcAft>
              <a:buClr>
                <a:schemeClr val="accent6"/>
              </a:buClr>
              <a:buFont typeface="Arial" panose="020B0604020202020204" pitchFamily="34" charset="0"/>
              <a:buNone/>
              <a:defRPr lang="en-GB" sz="800" b="0" kern="1200" dirty="0">
                <a:solidFill>
                  <a:schemeClr val="tx2"/>
                </a:solidFill>
                <a:latin typeface="+mn-lt"/>
                <a:ea typeface="+mn-ea"/>
                <a:cs typeface="+mn-cs"/>
              </a:defRPr>
            </a:lvl9pPr>
          </a:lstStyle>
          <a:p>
            <a:r>
              <a:rPr lang="en-GB"/>
              <a:t>Network Operations Performance</a:t>
            </a:r>
          </a:p>
          <a:p>
            <a:r>
              <a:rPr lang="en-GB" b="0">
                <a:hlinkClick r:id="rId7"/>
              </a:rPr>
              <a:t>Tanja.Stern@hlag.com</a:t>
            </a:r>
            <a:endParaRPr lang="en-GB" b="0"/>
          </a:p>
          <a:p>
            <a:endParaRPr lang="en-GB"/>
          </a:p>
        </p:txBody>
      </p:sp>
      <p:cxnSp>
        <p:nvCxnSpPr>
          <p:cNvPr id="17" name="Straight Connector 16">
            <a:extLst>
              <a:ext uri="{FF2B5EF4-FFF2-40B4-BE49-F238E27FC236}">
                <a16:creationId xmlns:a16="http://schemas.microsoft.com/office/drawing/2014/main" id="{DB8B8D06-7BAC-BA86-90C8-C9D57B13ACB4}"/>
              </a:ext>
            </a:extLst>
          </p:cNvPr>
          <p:cNvCxnSpPr/>
          <p:nvPr/>
        </p:nvCxnSpPr>
        <p:spPr bwMode="gray">
          <a:xfrm>
            <a:off x="5873750" y="1671638"/>
            <a:ext cx="0" cy="1079500"/>
          </a:xfrm>
          <a:prstGeom prst="line">
            <a:avLst/>
          </a:prstGeom>
          <a:ln w="6350" cap="sq">
            <a:solidFill>
              <a:schemeClr val="accent6"/>
            </a:solidFill>
            <a:miter lim="800000"/>
          </a:ln>
        </p:spPr>
        <p:style>
          <a:lnRef idx="1">
            <a:schemeClr val="accent1"/>
          </a:lnRef>
          <a:fillRef idx="0">
            <a:schemeClr val="accent1"/>
          </a:fillRef>
          <a:effectRef idx="0">
            <a:schemeClr val="accent1"/>
          </a:effectRef>
          <a:fontRef idx="minor">
            <a:schemeClr val="tx1"/>
          </a:fontRef>
        </p:style>
      </p:cxnSp>
      <p:pic>
        <p:nvPicPr>
          <p:cNvPr id="16" name="Picture Placeholder 15" descr="A person standing in front of a wall&#10;&#10;Description automatically generated">
            <a:extLst>
              <a:ext uri="{FF2B5EF4-FFF2-40B4-BE49-F238E27FC236}">
                <a16:creationId xmlns:a16="http://schemas.microsoft.com/office/drawing/2014/main" id="{D9CCA7D0-E413-99DB-DBA5-866CB7ADDD9D}"/>
              </a:ext>
            </a:extLst>
          </p:cNvPr>
          <p:cNvPicPr>
            <a:picLocks noGrp="1" noChangeAspect="1"/>
          </p:cNvPicPr>
          <p:nvPr>
            <p:ph type="pic" sz="quarter" idx="13"/>
          </p:nvPr>
        </p:nvPicPr>
        <p:blipFill>
          <a:blip r:embed="rId8"/>
          <a:srcRect t="12555" b="12555"/>
          <a:stretch>
            <a:fillRect/>
          </a:stretch>
        </p:blipFill>
        <p:spPr/>
      </p:pic>
      <p:pic>
        <p:nvPicPr>
          <p:cNvPr id="2" name="Picture 1">
            <a:extLst>
              <a:ext uri="{FF2B5EF4-FFF2-40B4-BE49-F238E27FC236}">
                <a16:creationId xmlns:a16="http://schemas.microsoft.com/office/drawing/2014/main" id="{7C340299-B339-D339-2D99-65A345B00B16}"/>
              </a:ext>
            </a:extLst>
          </p:cNvPr>
          <p:cNvPicPr>
            <a:picLocks noChangeAspect="1"/>
          </p:cNvPicPr>
          <p:nvPr/>
        </p:nvPicPr>
        <p:blipFill>
          <a:blip r:embed="rId9"/>
          <a:srcRect l="3325" t="6340" r="2000" b="22686"/>
          <a:stretch/>
        </p:blipFill>
        <p:spPr>
          <a:xfrm>
            <a:off x="4643102" y="1671640"/>
            <a:ext cx="1079995" cy="1079497"/>
          </a:xfrm>
          <a:prstGeom prst="rect">
            <a:avLst/>
          </a:prstGeom>
        </p:spPr>
      </p:pic>
      <p:sp>
        <p:nvSpPr>
          <p:cNvPr id="8" name="Footer Placeholder 2">
            <a:extLst>
              <a:ext uri="{FF2B5EF4-FFF2-40B4-BE49-F238E27FC236}">
                <a16:creationId xmlns:a16="http://schemas.microsoft.com/office/drawing/2014/main" id="{D7BCC77D-B21F-A5BF-8649-D395378494B2}"/>
              </a:ext>
            </a:extLst>
          </p:cNvPr>
          <p:cNvSpPr txBox="1">
            <a:spLocks/>
          </p:cNvSpPr>
          <p:nvPr/>
        </p:nvSpPr>
        <p:spPr>
          <a:xfrm>
            <a:off x="1056308" y="4871838"/>
            <a:ext cx="5603255" cy="126000"/>
          </a:xfrm>
          <a:prstGeom prst="rect">
            <a:avLst/>
          </a:prstGeom>
        </p:spPr>
        <p:txBody>
          <a:bodyPr lIns="0" tIns="0" rIns="0" bIns="0" anchor="ctr"/>
          <a:lstStyle>
            <a:defPPr>
              <a:defRPr lang="en-GB"/>
            </a:defPPr>
            <a:lvl1pPr marL="0" algn="l" defTabSz="914034" rtl="0" eaLnBrk="1" latinLnBrk="0" hangingPunct="1">
              <a:defRPr sz="1800" kern="1200">
                <a:solidFill>
                  <a:schemeClr val="tx1"/>
                </a:solidFill>
                <a:latin typeface="+mn-lt"/>
                <a:ea typeface="+mn-ea"/>
                <a:cs typeface="+mn-cs"/>
              </a:defRPr>
            </a:lvl1pPr>
            <a:lvl2pPr marL="457020" algn="l" defTabSz="914034" rtl="0" eaLnBrk="1" latinLnBrk="0" hangingPunct="1">
              <a:defRPr sz="1800" kern="1200">
                <a:solidFill>
                  <a:schemeClr val="tx1"/>
                </a:solidFill>
                <a:latin typeface="+mn-lt"/>
                <a:ea typeface="+mn-ea"/>
                <a:cs typeface="+mn-cs"/>
              </a:defRPr>
            </a:lvl2pPr>
            <a:lvl3pPr marL="914034" algn="l" defTabSz="914034" rtl="0" eaLnBrk="1" latinLnBrk="0" hangingPunct="1">
              <a:defRPr sz="1800" kern="1200">
                <a:solidFill>
                  <a:schemeClr val="tx1"/>
                </a:solidFill>
                <a:latin typeface="+mn-lt"/>
                <a:ea typeface="+mn-ea"/>
                <a:cs typeface="+mn-cs"/>
              </a:defRPr>
            </a:lvl3pPr>
            <a:lvl4pPr marL="1371051" algn="l" defTabSz="914034" rtl="0" eaLnBrk="1" latinLnBrk="0" hangingPunct="1">
              <a:defRPr sz="1800" kern="1200">
                <a:solidFill>
                  <a:schemeClr val="tx1"/>
                </a:solidFill>
                <a:latin typeface="+mn-lt"/>
                <a:ea typeface="+mn-ea"/>
                <a:cs typeface="+mn-cs"/>
              </a:defRPr>
            </a:lvl4pPr>
            <a:lvl5pPr marL="1828068" algn="l" defTabSz="914034" rtl="0" eaLnBrk="1" latinLnBrk="0" hangingPunct="1">
              <a:defRPr sz="1800" kern="1200">
                <a:solidFill>
                  <a:schemeClr val="tx1"/>
                </a:solidFill>
                <a:latin typeface="+mn-lt"/>
                <a:ea typeface="+mn-ea"/>
                <a:cs typeface="+mn-cs"/>
              </a:defRPr>
            </a:lvl5pPr>
            <a:lvl6pPr marL="2285084" algn="l" defTabSz="914034" rtl="0" eaLnBrk="1" latinLnBrk="0" hangingPunct="1">
              <a:defRPr sz="1800" kern="1200">
                <a:solidFill>
                  <a:schemeClr val="tx1"/>
                </a:solidFill>
                <a:latin typeface="+mn-lt"/>
                <a:ea typeface="+mn-ea"/>
                <a:cs typeface="+mn-cs"/>
              </a:defRPr>
            </a:lvl6pPr>
            <a:lvl7pPr marL="2742102" algn="l" defTabSz="914034" rtl="0" eaLnBrk="1" latinLnBrk="0" hangingPunct="1">
              <a:defRPr sz="1800" kern="1200">
                <a:solidFill>
                  <a:schemeClr val="tx1"/>
                </a:solidFill>
                <a:latin typeface="+mn-lt"/>
                <a:ea typeface="+mn-ea"/>
                <a:cs typeface="+mn-cs"/>
              </a:defRPr>
            </a:lvl7pPr>
            <a:lvl8pPr marL="3199119" algn="l" defTabSz="914034" rtl="0" eaLnBrk="1" latinLnBrk="0" hangingPunct="1">
              <a:defRPr sz="1800" kern="1200">
                <a:solidFill>
                  <a:schemeClr val="tx1"/>
                </a:solidFill>
                <a:latin typeface="+mn-lt"/>
                <a:ea typeface="+mn-ea"/>
                <a:cs typeface="+mn-cs"/>
              </a:defRPr>
            </a:lvl8pPr>
            <a:lvl9pPr marL="3656136" algn="l" defTabSz="914034" rtl="0" eaLnBrk="1" latinLnBrk="0" hangingPunct="1">
              <a:defRPr sz="1800" kern="1200">
                <a:solidFill>
                  <a:schemeClr val="tx1"/>
                </a:solidFill>
                <a:latin typeface="+mn-lt"/>
                <a:ea typeface="+mn-ea"/>
                <a:cs typeface="+mn-cs"/>
              </a:defRPr>
            </a:lvl9pPr>
          </a:lstStyle>
          <a:p>
            <a:r>
              <a:rPr lang="en-GB" sz="600">
                <a:hlinkClick r:id="rId10"/>
              </a:rPr>
              <a:t>GEMINI OPERATIONAL TRANSITION REPORT</a:t>
            </a:r>
          </a:p>
        </p:txBody>
      </p:sp>
    </p:spTree>
    <p:extLst>
      <p:ext uri="{BB962C8B-B14F-4D97-AF65-F5344CB8AC3E}">
        <p14:creationId xmlns:p14="http://schemas.microsoft.com/office/powerpoint/2010/main" val="4085876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23850" y="987425"/>
            <a:ext cx="4181153" cy="1763713"/>
          </a:xfrm>
        </p:spPr>
        <p:txBody>
          <a:bodyPr/>
          <a:lstStyle/>
          <a:p>
            <a:r>
              <a:rPr lang="en-GB">
                <a:solidFill>
                  <a:schemeClr val="accent6"/>
                </a:solidFill>
              </a:rPr>
              <a:t>Thank you </a:t>
            </a:r>
            <a:br>
              <a:rPr lang="en-GB"/>
            </a:br>
            <a:r>
              <a:rPr lang="en-GB" sz="2400"/>
              <a:t>for your attention!</a:t>
            </a:r>
            <a:endParaRPr lang="en-GB"/>
          </a:p>
        </p:txBody>
      </p:sp>
    </p:spTree>
    <p:custDataLst>
      <p:tags r:id="rId1"/>
    </p:custDataLst>
    <p:extLst>
      <p:ext uri="{BB962C8B-B14F-4D97-AF65-F5344CB8AC3E}">
        <p14:creationId xmlns:p14="http://schemas.microsoft.com/office/powerpoint/2010/main" val="474436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39799F-E172-18D8-2598-83AF17B1635C}"/>
              </a:ext>
            </a:extLst>
          </p:cNvPr>
          <p:cNvSpPr>
            <a:spLocks noGrp="1"/>
          </p:cNvSpPr>
          <p:nvPr>
            <p:ph type="dt" sz="half" idx="10"/>
          </p:nvPr>
        </p:nvSpPr>
        <p:spPr/>
        <p:txBody>
          <a:bodyPr/>
          <a:lstStyle/>
          <a:p>
            <a:fld id="{0BD43D32-98F2-4AE4-9C2D-79E87B91F721}" type="datetime1">
              <a:rPr lang="en-GB" smtClean="0"/>
              <a:t>18/07/2025</a:t>
            </a:fld>
            <a:endParaRPr lang="en-GB"/>
          </a:p>
        </p:txBody>
      </p:sp>
      <p:sp>
        <p:nvSpPr>
          <p:cNvPr id="3" name="Footer Placeholder 2">
            <a:extLst>
              <a:ext uri="{FF2B5EF4-FFF2-40B4-BE49-F238E27FC236}">
                <a16:creationId xmlns:a16="http://schemas.microsoft.com/office/drawing/2014/main" id="{8244E38B-C5C9-69C4-CF70-446DBCCACA69}"/>
              </a:ext>
            </a:extLst>
          </p:cNvPr>
          <p:cNvSpPr>
            <a:spLocks noGrp="1"/>
          </p:cNvSpPr>
          <p:nvPr>
            <p:ph type="ftr" sz="quarter" idx="11"/>
          </p:nvPr>
        </p:nvSpPr>
        <p:spPr/>
        <p:txBody>
          <a:bodyPr/>
          <a:lstStyle/>
          <a:p>
            <a:r>
              <a:rPr lang="en-GB"/>
              <a:t>GEMINI OPERATIONAL TRANSITION REPORT</a:t>
            </a:r>
          </a:p>
        </p:txBody>
      </p:sp>
      <p:pic>
        <p:nvPicPr>
          <p:cNvPr id="7" name="Picture 6">
            <a:extLst>
              <a:ext uri="{FF2B5EF4-FFF2-40B4-BE49-F238E27FC236}">
                <a16:creationId xmlns:a16="http://schemas.microsoft.com/office/drawing/2014/main" id="{935FCA7A-623A-5871-F095-9AA6C8BF9225}"/>
              </a:ext>
            </a:extLst>
          </p:cNvPr>
          <p:cNvPicPr>
            <a:picLocks noChangeAspect="1"/>
          </p:cNvPicPr>
          <p:nvPr/>
        </p:nvPicPr>
        <p:blipFill>
          <a:blip r:embed="rId3"/>
          <a:srcRect t="32778" b="37778"/>
          <a:stretch/>
        </p:blipFill>
        <p:spPr>
          <a:xfrm>
            <a:off x="0" y="3629024"/>
            <a:ext cx="9141292" cy="1514476"/>
          </a:xfrm>
          <a:prstGeom prst="rect">
            <a:avLst/>
          </a:prstGeom>
        </p:spPr>
      </p:pic>
      <p:sp>
        <p:nvSpPr>
          <p:cNvPr id="8" name="TextBox 7">
            <a:extLst>
              <a:ext uri="{FF2B5EF4-FFF2-40B4-BE49-F238E27FC236}">
                <a16:creationId xmlns:a16="http://schemas.microsoft.com/office/drawing/2014/main" id="{E8D0EDD9-5973-60CA-E312-2833011D17AF}"/>
              </a:ext>
            </a:extLst>
          </p:cNvPr>
          <p:cNvSpPr txBox="1"/>
          <p:nvPr>
            <p:custDataLst>
              <p:tags r:id="rId1"/>
            </p:custDataLst>
          </p:nvPr>
        </p:nvSpPr>
        <p:spPr bwMode="gray">
          <a:xfrm>
            <a:off x="323851" y="478038"/>
            <a:ext cx="8496300" cy="2669022"/>
          </a:xfrm>
          <a:prstGeom prst="rect">
            <a:avLst/>
          </a:prstGeom>
          <a:noFill/>
        </p:spPr>
        <p:txBody>
          <a:bodyPr wrap="square" lIns="0" tIns="0" rIns="0" bIns="0" rtlCol="0">
            <a:noAutofit/>
          </a:bodyPr>
          <a:lstStyle/>
          <a:p>
            <a:pPr>
              <a:spcBef>
                <a:spcPts val="450"/>
              </a:spcBef>
              <a:spcAft>
                <a:spcPts val="450"/>
              </a:spcAft>
              <a:buClr>
                <a:schemeClr val="accent2"/>
              </a:buClr>
            </a:pPr>
            <a:r>
              <a:rPr lang="de-DE" sz="2000" b="1" dirty="0">
                <a:solidFill>
                  <a:schemeClr val="accent6"/>
                </a:solidFill>
                <a:latin typeface="+mj-lt"/>
              </a:rPr>
              <a:t>Gemini Operational Transition Report</a:t>
            </a:r>
          </a:p>
          <a:p>
            <a:pPr algn="l"/>
            <a:br>
              <a:rPr lang="en-US" sz="1050" b="0" i="0" dirty="0">
                <a:solidFill>
                  <a:srgbClr val="333333"/>
                </a:solidFill>
                <a:effectLst/>
                <a:latin typeface="+mj-lt"/>
              </a:rPr>
            </a:br>
            <a:r>
              <a:rPr lang="en-US" sz="1100" b="0" i="0" dirty="0">
                <a:solidFill>
                  <a:srgbClr val="333333"/>
                </a:solidFill>
                <a:effectLst/>
                <a:latin typeface="+mj-lt"/>
              </a:rPr>
              <a:t>With the</a:t>
            </a:r>
            <a:r>
              <a:rPr lang="en-US" sz="1100" b="1" i="0" dirty="0">
                <a:solidFill>
                  <a:srgbClr val="333333"/>
                </a:solidFill>
                <a:effectLst/>
                <a:latin typeface="+mj-lt"/>
              </a:rPr>
              <a:t> start of Operations of the Gemini Cooperation on</a:t>
            </a:r>
            <a:r>
              <a:rPr lang="en-US" sz="1100" b="0" i="0" dirty="0">
                <a:solidFill>
                  <a:srgbClr val="333333"/>
                </a:solidFill>
                <a:effectLst/>
                <a:latin typeface="+mj-lt"/>
              </a:rPr>
              <a:t> </a:t>
            </a:r>
            <a:r>
              <a:rPr lang="en-US" sz="1100" b="1" i="0" dirty="0">
                <a:solidFill>
                  <a:srgbClr val="333333"/>
                </a:solidFill>
                <a:effectLst/>
                <a:latin typeface="+mj-lt"/>
              </a:rPr>
              <a:t>February 1st</a:t>
            </a:r>
            <a:r>
              <a:rPr lang="en-US" sz="1100" b="0" i="0" dirty="0">
                <a:solidFill>
                  <a:srgbClr val="333333"/>
                </a:solidFill>
                <a:effectLst/>
                <a:latin typeface="+mj-lt"/>
              </a:rPr>
              <a:t>, this </a:t>
            </a:r>
            <a:r>
              <a:rPr lang="en-US" sz="1100" b="0" i="0" dirty="0">
                <a:solidFill>
                  <a:srgbClr val="333333"/>
                </a:solidFill>
                <a:effectLst/>
                <a:latin typeface="+mj-lt"/>
                <a:hlinkClick r:id="rId4"/>
              </a:rPr>
              <a:t>report</a:t>
            </a:r>
            <a:r>
              <a:rPr lang="en-US" sz="1100" b="0" i="0" dirty="0">
                <a:solidFill>
                  <a:srgbClr val="333333"/>
                </a:solidFill>
                <a:effectLst/>
                <a:latin typeface="+mj-lt"/>
              </a:rPr>
              <a:t> offers a comprehensive overview of operational KPIs that are essential for driving efficiency and performance across the Gemini network. It provides valuable insights to support continuous improvement, and quick as well as well-informed decision-making ensuring enhanced Schedule Reliability.</a:t>
            </a:r>
            <a:br>
              <a:rPr lang="en-US" sz="1100" b="0" i="0" dirty="0">
                <a:solidFill>
                  <a:srgbClr val="333333"/>
                </a:solidFill>
                <a:effectLst/>
                <a:latin typeface="+mj-lt"/>
              </a:rPr>
            </a:br>
            <a:r>
              <a:rPr lang="en-US" sz="1100" b="0" i="0" dirty="0">
                <a:solidFill>
                  <a:srgbClr val="333333"/>
                </a:solidFill>
                <a:effectLst/>
                <a:latin typeface="+mj-lt"/>
              </a:rPr>
              <a:t> </a:t>
            </a:r>
          </a:p>
          <a:p>
            <a:pPr algn="l"/>
            <a:r>
              <a:rPr lang="en-US" sz="1100" b="0" i="0" dirty="0">
                <a:solidFill>
                  <a:srgbClr val="333333"/>
                </a:solidFill>
                <a:effectLst/>
                <a:latin typeface="+mj-lt"/>
              </a:rPr>
              <a:t>Focusing on key areas such as </a:t>
            </a:r>
            <a:r>
              <a:rPr lang="en-US" sz="1100" b="1" i="0" dirty="0">
                <a:solidFill>
                  <a:srgbClr val="333333"/>
                </a:solidFill>
                <a:effectLst/>
                <a:latin typeface="+mj-lt"/>
              </a:rPr>
              <a:t>Schedule Reliability</a:t>
            </a:r>
            <a:r>
              <a:rPr lang="en-US" sz="1100" b="0" i="0" dirty="0">
                <a:solidFill>
                  <a:srgbClr val="333333"/>
                </a:solidFill>
                <a:effectLst/>
                <a:latin typeface="+mj-lt"/>
              </a:rPr>
              <a:t>, including </a:t>
            </a:r>
            <a:r>
              <a:rPr lang="en-US" sz="1100" b="0" i="1" dirty="0">
                <a:solidFill>
                  <a:srgbClr val="333333"/>
                </a:solidFill>
                <a:effectLst/>
                <a:latin typeface="+mj-lt"/>
              </a:rPr>
              <a:t>Proforma Schedule Reliability (SR), </a:t>
            </a:r>
            <a:r>
              <a:rPr lang="en-US" sz="1100" b="0" i="0" dirty="0">
                <a:solidFill>
                  <a:srgbClr val="333333"/>
                </a:solidFill>
                <a:effectLst/>
                <a:latin typeface="+mj-lt"/>
              </a:rPr>
              <a:t>and introducing the </a:t>
            </a:r>
            <a:r>
              <a:rPr lang="en-US" sz="1100" b="0" i="1" dirty="0">
                <a:solidFill>
                  <a:srgbClr val="333333"/>
                </a:solidFill>
                <a:effectLst/>
                <a:latin typeface="+mj-lt"/>
              </a:rPr>
              <a:t>Share Of Voyages Started On Time-</a:t>
            </a:r>
            <a:r>
              <a:rPr lang="en-US" sz="1100" b="0" i="0" dirty="0">
                <a:solidFill>
                  <a:srgbClr val="333333"/>
                </a:solidFill>
                <a:effectLst/>
                <a:latin typeface="+mj-lt"/>
              </a:rPr>
              <a:t>KPI, this report also dives into </a:t>
            </a:r>
            <a:r>
              <a:rPr lang="en-US" sz="1100" b="1" i="0" dirty="0">
                <a:solidFill>
                  <a:srgbClr val="333333"/>
                </a:solidFill>
                <a:effectLst/>
                <a:latin typeface="+mj-lt"/>
              </a:rPr>
              <a:t>Hub Schedule Reliability and Performance</a:t>
            </a:r>
            <a:r>
              <a:rPr lang="en-US" sz="1100" b="0" i="0" dirty="0">
                <a:solidFill>
                  <a:srgbClr val="333333"/>
                </a:solidFill>
                <a:effectLst/>
                <a:latin typeface="+mj-lt"/>
              </a:rPr>
              <a:t> metrics like </a:t>
            </a:r>
            <a:r>
              <a:rPr lang="en-US" sz="1100" b="0" i="1" dirty="0">
                <a:solidFill>
                  <a:srgbClr val="333333"/>
                </a:solidFill>
                <a:effectLst/>
                <a:latin typeface="+mj-lt"/>
              </a:rPr>
              <a:t>Hub Schedule Reliability</a:t>
            </a:r>
            <a:r>
              <a:rPr lang="en-US" sz="1100" b="0" i="0" dirty="0">
                <a:solidFill>
                  <a:srgbClr val="333333"/>
                </a:solidFill>
                <a:effectLst/>
                <a:latin typeface="+mj-lt"/>
              </a:rPr>
              <a:t>, </a:t>
            </a:r>
            <a:r>
              <a:rPr lang="en-US" sz="1100" b="0" i="1" dirty="0">
                <a:solidFill>
                  <a:srgbClr val="333333"/>
                </a:solidFill>
                <a:effectLst/>
                <a:latin typeface="+mj-lt"/>
              </a:rPr>
              <a:t>Hub Productivity</a:t>
            </a:r>
            <a:r>
              <a:rPr lang="en-US" sz="1100" b="0" i="0" dirty="0">
                <a:solidFill>
                  <a:srgbClr val="333333"/>
                </a:solidFill>
                <a:effectLst/>
                <a:latin typeface="+mj-lt"/>
              </a:rPr>
              <a:t>, and </a:t>
            </a:r>
            <a:r>
              <a:rPr lang="en-US" sz="1100" b="0" i="1" dirty="0">
                <a:solidFill>
                  <a:srgbClr val="333333"/>
                </a:solidFill>
                <a:effectLst/>
                <a:latin typeface="+mj-lt"/>
              </a:rPr>
              <a:t>Hub TS</a:t>
            </a:r>
            <a:r>
              <a:rPr lang="en-US" sz="1100" b="0" i="0" dirty="0">
                <a:solidFill>
                  <a:srgbClr val="333333"/>
                </a:solidFill>
                <a:effectLst/>
                <a:latin typeface="+mj-lt"/>
              </a:rPr>
              <a:t> </a:t>
            </a:r>
            <a:r>
              <a:rPr lang="en-US" sz="1100" b="0" i="1" dirty="0">
                <a:solidFill>
                  <a:srgbClr val="333333"/>
                </a:solidFill>
                <a:effectLst/>
                <a:latin typeface="+mj-lt"/>
              </a:rPr>
              <a:t>Dwell Time</a:t>
            </a:r>
            <a:r>
              <a:rPr lang="en-US" sz="1100" b="0" i="0" dirty="0">
                <a:solidFill>
                  <a:srgbClr val="333333"/>
                </a:solidFill>
                <a:effectLst/>
                <a:latin typeface="+mj-lt"/>
              </a:rPr>
              <a:t>.</a:t>
            </a:r>
          </a:p>
          <a:p>
            <a:pPr algn="l"/>
            <a:br>
              <a:rPr lang="en-US" sz="1100" b="0" i="0" dirty="0">
                <a:solidFill>
                  <a:srgbClr val="333333"/>
                </a:solidFill>
                <a:effectLst/>
                <a:latin typeface="+mj-lt"/>
              </a:rPr>
            </a:br>
            <a:r>
              <a:rPr lang="en-US" sz="1100" b="0" i="0" dirty="0">
                <a:solidFill>
                  <a:srgbClr val="333333"/>
                </a:solidFill>
                <a:effectLst/>
                <a:latin typeface="+mj-lt"/>
              </a:rPr>
              <a:t>Together, these KPIs form the foundation for optimizing Operations and achieving long-term success within the Gemini network.</a:t>
            </a:r>
          </a:p>
          <a:p>
            <a:pPr>
              <a:spcBef>
                <a:spcPts val="450"/>
              </a:spcBef>
              <a:spcAft>
                <a:spcPts val="450"/>
              </a:spcAft>
              <a:buClr>
                <a:schemeClr val="accent2"/>
              </a:buClr>
            </a:pPr>
            <a:endParaRPr lang="en-DE" sz="1050" b="1" dirty="0">
              <a:solidFill>
                <a:schemeClr val="accent6"/>
              </a:solidFill>
            </a:endParaRPr>
          </a:p>
        </p:txBody>
      </p:sp>
    </p:spTree>
    <p:extLst>
      <p:ext uri="{BB962C8B-B14F-4D97-AF65-F5344CB8AC3E}">
        <p14:creationId xmlns:p14="http://schemas.microsoft.com/office/powerpoint/2010/main" val="1147805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4C27F-F52D-0592-5FBC-B2F2DAA41AFB}"/>
            </a:ext>
          </a:extLst>
        </p:cNvPr>
        <p:cNvGrpSpPr/>
        <p:nvPr/>
      </p:nvGrpSpPr>
      <p:grpSpPr>
        <a:xfrm>
          <a:off x="0" y="0"/>
          <a:ext cx="0" cy="0"/>
          <a:chOff x="0" y="0"/>
          <a:chExt cx="0" cy="0"/>
        </a:xfrm>
      </p:grpSpPr>
      <p:sp>
        <p:nvSpPr>
          <p:cNvPr id="31" name="Rectangle 30">
            <a:hlinkClick r:id="" action="ppaction://noaction"/>
            <a:extLst>
              <a:ext uri="{FF2B5EF4-FFF2-40B4-BE49-F238E27FC236}">
                <a16:creationId xmlns:a16="http://schemas.microsoft.com/office/drawing/2014/main" id="{F06FDC33-6FB5-4E7E-4D69-09C4F9B65D1F}"/>
              </a:ext>
            </a:extLst>
          </p:cNvPr>
          <p:cNvSpPr/>
          <p:nvPr>
            <p:custDataLst>
              <p:tags r:id="rId1"/>
            </p:custDataLst>
          </p:nvPr>
        </p:nvSpPr>
        <p:spPr bwMode="gray">
          <a:xfrm>
            <a:off x="4572000" y="-725780"/>
            <a:ext cx="5873007" cy="360464"/>
          </a:xfrm>
          <a:prstGeom prst="rect">
            <a:avLst/>
          </a:prstGeom>
          <a:noFill/>
          <a:ln>
            <a:noFill/>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a:solidFill>
                <a:schemeClr val="bg1"/>
              </a:solidFill>
            </a:endParaRPr>
          </a:p>
        </p:txBody>
      </p:sp>
      <p:sp>
        <p:nvSpPr>
          <p:cNvPr id="13" name="TextBox 2">
            <a:extLst>
              <a:ext uri="{FF2B5EF4-FFF2-40B4-BE49-F238E27FC236}">
                <a16:creationId xmlns:a16="http://schemas.microsoft.com/office/drawing/2014/main" id="{1D3F0358-1090-475D-D4FD-D61B75B9CC58}"/>
              </a:ext>
            </a:extLst>
          </p:cNvPr>
          <p:cNvSpPr txBox="1"/>
          <p:nvPr>
            <p:custDataLst>
              <p:tags r:id="rId2"/>
            </p:custDataLst>
          </p:nvPr>
        </p:nvSpPr>
        <p:spPr>
          <a:xfrm>
            <a:off x="2220870" y="119895"/>
            <a:ext cx="6842807" cy="276999"/>
          </a:xfrm>
          <a:prstGeom prst="rect">
            <a:avLst/>
          </a:prstGeom>
          <a:noFill/>
        </p:spPr>
        <p:txBody>
          <a:bodyPr wrap="square" rtlCol="0">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12">
              <a:defRPr/>
            </a:pPr>
            <a:r>
              <a:rPr lang="en-US" sz="1200" b="1">
                <a:solidFill>
                  <a:schemeClr val="tx2"/>
                </a:solidFill>
                <a:latin typeface="Arial"/>
              </a:rPr>
              <a:t>CONTENT</a:t>
            </a:r>
            <a:r>
              <a:rPr lang="en-US" sz="1200">
                <a:solidFill>
                  <a:schemeClr val="tx2"/>
                </a:solidFill>
                <a:latin typeface="Arial"/>
              </a:rPr>
              <a:t> | GEMINI OPERATIONAL TRANSITION </a:t>
            </a:r>
          </a:p>
        </p:txBody>
      </p:sp>
      <p:cxnSp>
        <p:nvCxnSpPr>
          <p:cNvPr id="14" name="Straight Connector 13">
            <a:extLst>
              <a:ext uri="{FF2B5EF4-FFF2-40B4-BE49-F238E27FC236}">
                <a16:creationId xmlns:a16="http://schemas.microsoft.com/office/drawing/2014/main" id="{D13230DA-2C40-C058-813B-90456B8BE086}"/>
              </a:ext>
            </a:extLst>
          </p:cNvPr>
          <p:cNvCxnSpPr>
            <a:cxnSpLocks/>
          </p:cNvCxnSpPr>
          <p:nvPr/>
        </p:nvCxnSpPr>
        <p:spPr>
          <a:xfrm>
            <a:off x="318240" y="403632"/>
            <a:ext cx="8576986" cy="0"/>
          </a:xfrm>
          <a:prstGeom prst="line">
            <a:avLst/>
          </a:prstGeom>
          <a:ln w="9525">
            <a:solidFill>
              <a:srgbClr val="FF6E0D"/>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8DB2469-D59F-D66F-7FCF-894650D6B1ED}"/>
              </a:ext>
            </a:extLst>
          </p:cNvPr>
          <p:cNvSpPr>
            <a:spLocks noGrp="1"/>
          </p:cNvSpPr>
          <p:nvPr>
            <p:ph type="dt" sz="half" idx="15"/>
          </p:nvPr>
        </p:nvSpPr>
        <p:spPr/>
        <p:txBody>
          <a:bodyPr/>
          <a:lstStyle/>
          <a:p>
            <a:fld id="{C9A582B8-76D9-4EF2-B9B3-B784CB9CD81E}" type="datetime1">
              <a:rPr lang="en-GB" smtClean="0"/>
              <a:t>18/07/2025</a:t>
            </a:fld>
            <a:endParaRPr lang="en-GB"/>
          </a:p>
        </p:txBody>
      </p:sp>
      <p:sp>
        <p:nvSpPr>
          <p:cNvPr id="4" name="TextBox 3">
            <a:extLst>
              <a:ext uri="{FF2B5EF4-FFF2-40B4-BE49-F238E27FC236}">
                <a16:creationId xmlns:a16="http://schemas.microsoft.com/office/drawing/2014/main" id="{0AF9998C-FD46-8A64-FA7D-0712926BFE28}"/>
              </a:ext>
            </a:extLst>
          </p:cNvPr>
          <p:cNvSpPr txBox="1"/>
          <p:nvPr/>
        </p:nvSpPr>
        <p:spPr bwMode="gray">
          <a:xfrm>
            <a:off x="467544" y="627534"/>
            <a:ext cx="2880320" cy="4032448"/>
          </a:xfrm>
          <a:prstGeom prst="rect">
            <a:avLst/>
          </a:prstGeom>
          <a:noFill/>
        </p:spPr>
        <p:txBody>
          <a:bodyPr wrap="square" lIns="0" tIns="0" rIns="0" bIns="0" rtlCol="0">
            <a:noAutofit/>
          </a:bodyPr>
          <a:lstStyle/>
          <a:p>
            <a:pPr marL="0" indent="0">
              <a:spcBef>
                <a:spcPts val="600"/>
              </a:spcBef>
              <a:spcAft>
                <a:spcPts val="600"/>
              </a:spcAft>
              <a:buClr>
                <a:schemeClr val="accent2"/>
              </a:buClr>
              <a:buFont typeface="Wingdings" panose="05000000000000000000" pitchFamily="2" charset="2"/>
              <a:buNone/>
            </a:pPr>
            <a:endParaRPr lang="en-DE" sz="1400" b="1" err="1">
              <a:solidFill>
                <a:schemeClr val="tx2"/>
              </a:solidFill>
            </a:endParaRPr>
          </a:p>
        </p:txBody>
      </p:sp>
      <p:sp>
        <p:nvSpPr>
          <p:cNvPr id="11" name="Rechteck 25">
            <a:extLst>
              <a:ext uri="{FF2B5EF4-FFF2-40B4-BE49-F238E27FC236}">
                <a16:creationId xmlns:a16="http://schemas.microsoft.com/office/drawing/2014/main" id="{E382BAF9-2C1B-B3C7-AE9C-1C08BC37D5C8}"/>
              </a:ext>
            </a:extLst>
          </p:cNvPr>
          <p:cNvSpPr>
            <a:spLocks/>
          </p:cNvSpPr>
          <p:nvPr>
            <p:custDataLst>
              <p:tags r:id="rId3"/>
            </p:custDataLst>
          </p:nvPr>
        </p:nvSpPr>
        <p:spPr bwMode="gray">
          <a:xfrm rot="5400000" flipH="1">
            <a:off x="-779388" y="1262901"/>
            <a:ext cx="4320482" cy="2761715"/>
          </a:xfrm>
          <a:prstGeom prst="rect">
            <a:avLst/>
          </a:prstGeom>
          <a:blipFill>
            <a:blip r:embed="rId18" cstate="print">
              <a:extLst>
                <a:ext uri="{28A0092B-C50C-407E-A947-70E740481C1C}">
                  <a14:useLocalDpi xmlns:a14="http://schemas.microsoft.com/office/drawing/2010/main"/>
                </a:ext>
              </a:extLst>
            </a:blip>
            <a:stretch>
              <a:fillRect/>
            </a:stretch>
          </a:blipFill>
          <a:ln>
            <a:noFill/>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de-DE" sz="1400" b="1" err="1">
              <a:solidFill>
                <a:schemeClr val="bg1"/>
              </a:solidFill>
            </a:endParaRPr>
          </a:p>
        </p:txBody>
      </p:sp>
      <p:pic>
        <p:nvPicPr>
          <p:cNvPr id="15" name="Grafik 4" descr="Ein Bild, das Text enthält.&#10;&#10;Automatisch generierte Beschreibung">
            <a:extLst>
              <a:ext uri="{FF2B5EF4-FFF2-40B4-BE49-F238E27FC236}">
                <a16:creationId xmlns:a16="http://schemas.microsoft.com/office/drawing/2014/main" id="{B978E358-006C-BAEF-3D00-6447490735FB}"/>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rot="16200000">
            <a:off x="1227486" y="2109016"/>
            <a:ext cx="3150490" cy="946251"/>
          </a:xfrm>
          <a:prstGeom prst="rect">
            <a:avLst/>
          </a:prstGeom>
          <a:effectLst>
            <a:outerShdw blurRad="50800" dist="38100" algn="l" rotWithShape="0">
              <a:prstClr val="black">
                <a:alpha val="40000"/>
              </a:prstClr>
            </a:outerShdw>
          </a:effectLst>
        </p:spPr>
      </p:pic>
      <p:sp>
        <p:nvSpPr>
          <p:cNvPr id="7" name="Rectangle 6">
            <a:hlinkClick r:id="rId20" action="ppaction://hlinksldjump"/>
            <a:extLst>
              <a:ext uri="{FF2B5EF4-FFF2-40B4-BE49-F238E27FC236}">
                <a16:creationId xmlns:a16="http://schemas.microsoft.com/office/drawing/2014/main" id="{7C188B24-F37D-856B-3B6E-1DBC85B5CBB5}"/>
              </a:ext>
            </a:extLst>
          </p:cNvPr>
          <p:cNvSpPr/>
          <p:nvPr>
            <p:custDataLst>
              <p:tags r:id="rId4"/>
            </p:custDataLst>
          </p:nvPr>
        </p:nvSpPr>
        <p:spPr bwMode="gray">
          <a:xfrm>
            <a:off x="3316792" y="1127388"/>
            <a:ext cx="5827208" cy="360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rgbClr val="FF0000"/>
              </a:solidFill>
            </a:endParaRPr>
          </a:p>
        </p:txBody>
      </p:sp>
      <p:sp>
        <p:nvSpPr>
          <p:cNvPr id="8" name="Rectangle 7">
            <a:hlinkClick r:id="rId20" action="ppaction://hlinksldjump"/>
            <a:extLst>
              <a:ext uri="{FF2B5EF4-FFF2-40B4-BE49-F238E27FC236}">
                <a16:creationId xmlns:a16="http://schemas.microsoft.com/office/drawing/2014/main" id="{1BE13E73-9047-5106-622A-DA7B0CD9EFCA}"/>
              </a:ext>
            </a:extLst>
          </p:cNvPr>
          <p:cNvSpPr/>
          <p:nvPr>
            <p:custDataLst>
              <p:tags r:id="rId5"/>
            </p:custDataLst>
          </p:nvPr>
        </p:nvSpPr>
        <p:spPr bwMode="gray">
          <a:xfrm>
            <a:off x="3316792" y="1500962"/>
            <a:ext cx="5827208" cy="360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rgbClr val="FF0000"/>
              </a:solidFill>
            </a:endParaRPr>
          </a:p>
        </p:txBody>
      </p:sp>
      <p:sp>
        <p:nvSpPr>
          <p:cNvPr id="9" name="Rectangle 8">
            <a:hlinkClick r:id="" action="ppaction://noaction"/>
            <a:extLst>
              <a:ext uri="{FF2B5EF4-FFF2-40B4-BE49-F238E27FC236}">
                <a16:creationId xmlns:a16="http://schemas.microsoft.com/office/drawing/2014/main" id="{40BA18DA-9D2F-4EC8-4F02-90F7CB3E3B09}"/>
              </a:ext>
            </a:extLst>
          </p:cNvPr>
          <p:cNvSpPr/>
          <p:nvPr>
            <p:custDataLst>
              <p:tags r:id="rId6"/>
            </p:custDataLst>
          </p:nvPr>
        </p:nvSpPr>
        <p:spPr bwMode="gray">
          <a:xfrm>
            <a:off x="3316792" y="1874536"/>
            <a:ext cx="5827208" cy="360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rgbClr val="FF0000"/>
              </a:solidFill>
            </a:endParaRPr>
          </a:p>
        </p:txBody>
      </p:sp>
      <p:sp>
        <p:nvSpPr>
          <p:cNvPr id="10" name="Rectangle 9">
            <a:hlinkClick r:id="" action="ppaction://noaction"/>
            <a:extLst>
              <a:ext uri="{FF2B5EF4-FFF2-40B4-BE49-F238E27FC236}">
                <a16:creationId xmlns:a16="http://schemas.microsoft.com/office/drawing/2014/main" id="{70240853-C7E4-09EF-3CAE-C8236B3D2CB4}"/>
              </a:ext>
            </a:extLst>
          </p:cNvPr>
          <p:cNvSpPr/>
          <p:nvPr>
            <p:custDataLst>
              <p:tags r:id="rId7"/>
            </p:custDataLst>
          </p:nvPr>
        </p:nvSpPr>
        <p:spPr bwMode="gray">
          <a:xfrm>
            <a:off x="3316792" y="2248110"/>
            <a:ext cx="5827208" cy="360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rgbClr val="FF0000"/>
              </a:solidFill>
            </a:endParaRPr>
          </a:p>
        </p:txBody>
      </p:sp>
      <p:sp>
        <p:nvSpPr>
          <p:cNvPr id="12" name="Rectangle 11">
            <a:hlinkClick r:id="" action="ppaction://noaction"/>
            <a:extLst>
              <a:ext uri="{FF2B5EF4-FFF2-40B4-BE49-F238E27FC236}">
                <a16:creationId xmlns:a16="http://schemas.microsoft.com/office/drawing/2014/main" id="{4130FA43-BE0A-8CAA-4DD3-66D91B83CADD}"/>
              </a:ext>
            </a:extLst>
          </p:cNvPr>
          <p:cNvSpPr/>
          <p:nvPr>
            <p:custDataLst>
              <p:tags r:id="rId8"/>
            </p:custDataLst>
          </p:nvPr>
        </p:nvSpPr>
        <p:spPr bwMode="gray">
          <a:xfrm>
            <a:off x="3316792" y="4115980"/>
            <a:ext cx="5827208" cy="360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rgbClr val="FF0000"/>
              </a:solidFill>
            </a:endParaRPr>
          </a:p>
        </p:txBody>
      </p:sp>
      <p:sp>
        <p:nvSpPr>
          <p:cNvPr id="16" name="Rectangle 15">
            <a:hlinkClick r:id="" action="ppaction://noaction"/>
            <a:extLst>
              <a:ext uri="{FF2B5EF4-FFF2-40B4-BE49-F238E27FC236}">
                <a16:creationId xmlns:a16="http://schemas.microsoft.com/office/drawing/2014/main" id="{18D8DA57-67AD-3E19-1760-29F6B2DF4A2A}"/>
              </a:ext>
            </a:extLst>
          </p:cNvPr>
          <p:cNvSpPr/>
          <p:nvPr>
            <p:custDataLst>
              <p:tags r:id="rId9"/>
            </p:custDataLst>
          </p:nvPr>
        </p:nvSpPr>
        <p:spPr bwMode="gray">
          <a:xfrm>
            <a:off x="3316792" y="4489558"/>
            <a:ext cx="5827208" cy="360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rgbClr val="FF0000"/>
              </a:solidFill>
            </a:endParaRPr>
          </a:p>
        </p:txBody>
      </p:sp>
      <p:sp>
        <p:nvSpPr>
          <p:cNvPr id="17" name="Rectangle 16">
            <a:hlinkClick r:id="" action="ppaction://noaction"/>
            <a:extLst>
              <a:ext uri="{FF2B5EF4-FFF2-40B4-BE49-F238E27FC236}">
                <a16:creationId xmlns:a16="http://schemas.microsoft.com/office/drawing/2014/main" id="{FEDFC897-D60F-BF82-A26A-EBA23E65E738}"/>
              </a:ext>
            </a:extLst>
          </p:cNvPr>
          <p:cNvSpPr/>
          <p:nvPr>
            <p:custDataLst>
              <p:tags r:id="rId10"/>
            </p:custDataLst>
          </p:nvPr>
        </p:nvSpPr>
        <p:spPr bwMode="gray">
          <a:xfrm>
            <a:off x="3316792" y="3742406"/>
            <a:ext cx="5827208" cy="360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rgbClr val="FF0000"/>
              </a:solidFill>
            </a:endParaRPr>
          </a:p>
        </p:txBody>
      </p:sp>
      <p:sp>
        <p:nvSpPr>
          <p:cNvPr id="18" name="Rectangle 17">
            <a:hlinkClick r:id="" action="ppaction://noaction"/>
            <a:extLst>
              <a:ext uri="{FF2B5EF4-FFF2-40B4-BE49-F238E27FC236}">
                <a16:creationId xmlns:a16="http://schemas.microsoft.com/office/drawing/2014/main" id="{462ADF20-C1E4-5C0A-A8FD-1F9E06152DC8}"/>
              </a:ext>
            </a:extLst>
          </p:cNvPr>
          <p:cNvSpPr/>
          <p:nvPr>
            <p:custDataLst>
              <p:tags r:id="rId11"/>
            </p:custDataLst>
          </p:nvPr>
        </p:nvSpPr>
        <p:spPr bwMode="gray">
          <a:xfrm>
            <a:off x="3316792" y="3368832"/>
            <a:ext cx="5827208" cy="360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rgbClr val="FF0000"/>
              </a:solidFill>
            </a:endParaRPr>
          </a:p>
        </p:txBody>
      </p:sp>
      <p:sp>
        <p:nvSpPr>
          <p:cNvPr id="22" name="Rectangle 21">
            <a:hlinkClick r:id="" action="ppaction://noaction"/>
            <a:extLst>
              <a:ext uri="{FF2B5EF4-FFF2-40B4-BE49-F238E27FC236}">
                <a16:creationId xmlns:a16="http://schemas.microsoft.com/office/drawing/2014/main" id="{04D73FD3-EED4-D503-5EA1-D88C176569D4}"/>
              </a:ext>
            </a:extLst>
          </p:cNvPr>
          <p:cNvSpPr/>
          <p:nvPr>
            <p:custDataLst>
              <p:tags r:id="rId12"/>
            </p:custDataLst>
          </p:nvPr>
        </p:nvSpPr>
        <p:spPr bwMode="gray">
          <a:xfrm>
            <a:off x="3316792" y="2995258"/>
            <a:ext cx="5827208" cy="360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rgbClr val="FF0000"/>
              </a:solidFill>
            </a:endParaRPr>
          </a:p>
        </p:txBody>
      </p:sp>
      <p:sp>
        <p:nvSpPr>
          <p:cNvPr id="23" name="Rectangle 22">
            <a:hlinkClick r:id="" action="ppaction://noaction"/>
            <a:extLst>
              <a:ext uri="{FF2B5EF4-FFF2-40B4-BE49-F238E27FC236}">
                <a16:creationId xmlns:a16="http://schemas.microsoft.com/office/drawing/2014/main" id="{662743AD-F68C-9870-5744-7A7E387C9AF3}"/>
              </a:ext>
            </a:extLst>
          </p:cNvPr>
          <p:cNvSpPr/>
          <p:nvPr>
            <p:custDataLst>
              <p:tags r:id="rId13"/>
            </p:custDataLst>
          </p:nvPr>
        </p:nvSpPr>
        <p:spPr bwMode="gray">
          <a:xfrm>
            <a:off x="3316792" y="2621684"/>
            <a:ext cx="5827208" cy="360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rgbClr val="FF0000"/>
              </a:solidFill>
            </a:endParaRPr>
          </a:p>
        </p:txBody>
      </p:sp>
      <p:sp>
        <p:nvSpPr>
          <p:cNvPr id="25" name="Rectangle 24">
            <a:hlinkClick r:id="rId20" action="ppaction://hlinksldjump"/>
            <a:extLst>
              <a:ext uri="{FF2B5EF4-FFF2-40B4-BE49-F238E27FC236}">
                <a16:creationId xmlns:a16="http://schemas.microsoft.com/office/drawing/2014/main" id="{AA9403F0-1365-66B1-A035-6D6131830ABE}"/>
              </a:ext>
            </a:extLst>
          </p:cNvPr>
          <p:cNvSpPr/>
          <p:nvPr>
            <p:custDataLst>
              <p:tags r:id="rId14"/>
            </p:custDataLst>
          </p:nvPr>
        </p:nvSpPr>
        <p:spPr bwMode="gray">
          <a:xfrm>
            <a:off x="3316792" y="753814"/>
            <a:ext cx="5827208" cy="360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rgbClr val="FF0000"/>
              </a:solidFill>
            </a:endParaRPr>
          </a:p>
        </p:txBody>
      </p:sp>
      <p:graphicFrame>
        <p:nvGraphicFramePr>
          <p:cNvPr id="6" name="Table 5">
            <a:extLst>
              <a:ext uri="{FF2B5EF4-FFF2-40B4-BE49-F238E27FC236}">
                <a16:creationId xmlns:a16="http://schemas.microsoft.com/office/drawing/2014/main" id="{177F6842-E56F-FA8C-0913-2829A6FF9388}"/>
              </a:ext>
            </a:extLst>
          </p:cNvPr>
          <p:cNvGraphicFramePr>
            <a:graphicFrameLocks noGrp="1"/>
          </p:cNvGraphicFramePr>
          <p:nvPr>
            <p:custDataLst>
              <p:tags r:id="rId15"/>
            </p:custDataLst>
            <p:extLst>
              <p:ext uri="{D42A27DB-BD31-4B8C-83A1-F6EECF244321}">
                <p14:modId xmlns:p14="http://schemas.microsoft.com/office/powerpoint/2010/main" val="1337598925"/>
              </p:ext>
            </p:extLst>
          </p:nvPr>
        </p:nvGraphicFramePr>
        <p:xfrm>
          <a:off x="3172136" y="789558"/>
          <a:ext cx="5722387" cy="4119880"/>
        </p:xfrm>
        <a:graphic>
          <a:graphicData uri="http://schemas.openxmlformats.org/drawingml/2006/table">
            <a:tbl>
              <a:tblPr firstRow="1" bandRow="1">
                <a:tableStyleId>{5C22544A-7EE6-4342-B048-85BDC9FD1C3A}</a:tableStyleId>
              </a:tblPr>
              <a:tblGrid>
                <a:gridCol w="4842736">
                  <a:extLst>
                    <a:ext uri="{9D8B030D-6E8A-4147-A177-3AD203B41FA5}">
                      <a16:colId xmlns:a16="http://schemas.microsoft.com/office/drawing/2014/main" val="2071408425"/>
                    </a:ext>
                  </a:extLst>
                </a:gridCol>
                <a:gridCol w="879651">
                  <a:extLst>
                    <a:ext uri="{9D8B030D-6E8A-4147-A177-3AD203B41FA5}">
                      <a16:colId xmlns:a16="http://schemas.microsoft.com/office/drawing/2014/main" val="2462865080"/>
                    </a:ext>
                  </a:extLst>
                </a:gridCol>
              </a:tblGrid>
              <a:tr h="370840">
                <a:tc>
                  <a:txBody>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6600"/>
                          </a:solidFill>
                          <a:effectLst/>
                          <a:uLnTx/>
                          <a:uFillTx/>
                          <a:latin typeface="+mn-lt"/>
                          <a:ea typeface="+mn-ea"/>
                          <a:cs typeface="+mn-cs"/>
                        </a:rPr>
                        <a:t>1 | SCHEDULE RELIABILITY </a:t>
                      </a:r>
                      <a:endParaRPr kumimoji="0" lang="en-US" sz="1200" b="1" i="0" u="none" strike="noStrike" kern="1200" cap="none" spc="0" normalizeH="0" baseline="0" noProof="0">
                        <a:ln>
                          <a:noFill/>
                        </a:ln>
                        <a:solidFill>
                          <a:prstClr val="black"/>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200">
                          <a:solidFill>
                            <a:schemeClr val="accent6"/>
                          </a:solidFill>
                        </a:rPr>
                        <a:t>p. 4-6</a:t>
                      </a:r>
                      <a:endParaRPr lang="en-DE" sz="120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6963569"/>
                  </a:ext>
                </a:extLst>
              </a:tr>
              <a:tr h="370840">
                <a:tc>
                  <a:txBody>
                    <a:bodyPr/>
                    <a:lstStyle/>
                    <a:p>
                      <a:pPr marL="171450" marR="0" lvl="0" indent="-171450" algn="l" defTabSz="9140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de-DE" sz="1050" b="0" i="0" u="none" strike="noStrike" kern="1200" cap="none" spc="0" normalizeH="0" baseline="0" noProof="0">
                          <a:ln>
                            <a:noFill/>
                          </a:ln>
                          <a:solidFill>
                            <a:prstClr val="black"/>
                          </a:solidFill>
                          <a:effectLst/>
                          <a:uLnTx/>
                          <a:uFillTx/>
                          <a:latin typeface="+mn-lt"/>
                          <a:ea typeface="+mn-ea"/>
                          <a:cs typeface="+mn-cs"/>
                        </a:rPr>
                        <a:t>S</a:t>
                      </a:r>
                      <a:r>
                        <a:rPr kumimoji="0" lang="en-DE" sz="1050" b="0" i="0" u="none" strike="noStrike" kern="1200" cap="none" spc="0" normalizeH="0" baseline="0" noProof="0">
                          <a:ln>
                            <a:noFill/>
                          </a:ln>
                          <a:solidFill>
                            <a:prstClr val="black"/>
                          </a:solidFill>
                          <a:effectLst/>
                          <a:uLnTx/>
                          <a:uFillTx/>
                          <a:latin typeface="+mn-lt"/>
                          <a:ea typeface="+mn-ea"/>
                          <a:cs typeface="+mn-cs"/>
                        </a:rPr>
                        <a:t>hare of Voyages Started on Time</a:t>
                      </a:r>
                      <a:endParaRPr kumimoji="0" lang="de-DE" sz="1050" b="0" i="0" u="none" strike="noStrike" kern="1200" cap="none" spc="0" normalizeH="0" baseline="0" noProof="0">
                        <a:ln>
                          <a:noFill/>
                        </a:ln>
                        <a:solidFill>
                          <a:prstClr val="black"/>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034"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a:ln>
                            <a:noFill/>
                          </a:ln>
                          <a:solidFill>
                            <a:srgbClr val="FF6600"/>
                          </a:solidFill>
                          <a:effectLst/>
                          <a:uLnTx/>
                          <a:uFillTx/>
                          <a:latin typeface="+mn-lt"/>
                          <a:ea typeface="+mn-ea"/>
                          <a:cs typeface="+mn-cs"/>
                        </a:rPr>
                        <a:t>p. 4</a:t>
                      </a:r>
                      <a:endParaRPr kumimoji="0" lang="en-DE" sz="1050" b="1" i="0" u="none" strike="noStrike" kern="1200" cap="none" spc="0" normalizeH="0" baseline="0" noProof="0">
                        <a:ln>
                          <a:noFill/>
                        </a:ln>
                        <a:solidFill>
                          <a:srgbClr val="FF66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5487367"/>
                  </a:ext>
                </a:extLst>
              </a:tr>
              <a:tr h="370840">
                <a:tc>
                  <a:txBody>
                    <a:bodyPr/>
                    <a:lstStyle/>
                    <a:p>
                      <a:pPr marL="171450" marR="0" lvl="0" indent="-171450" algn="l" defTabSz="9140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DE" sz="1050" b="0" i="0" u="none" strike="noStrike" kern="1200" cap="none" spc="0" normalizeH="0" baseline="0" noProof="0">
                          <a:ln>
                            <a:noFill/>
                          </a:ln>
                          <a:solidFill>
                            <a:prstClr val="black"/>
                          </a:solidFill>
                          <a:effectLst/>
                          <a:uLnTx/>
                          <a:uFillTx/>
                          <a:latin typeface="+mn-lt"/>
                          <a:ea typeface="+mn-ea"/>
                          <a:cs typeface="+mn-cs"/>
                        </a:rPr>
                        <a:t>Global Proforma Schedule Reliability Hapag</a:t>
                      </a:r>
                      <a:r>
                        <a:rPr kumimoji="0" lang="de-DE" sz="1050" b="0" i="0" u="none" strike="noStrike" kern="1200" cap="none" spc="0" normalizeH="0" baseline="0" noProof="0">
                          <a:ln>
                            <a:noFill/>
                          </a:ln>
                          <a:solidFill>
                            <a:prstClr val="black"/>
                          </a:solidFill>
                          <a:effectLst/>
                          <a:uLnTx/>
                          <a:uFillTx/>
                          <a:latin typeface="+mn-lt"/>
                          <a:ea typeface="+mn-ea"/>
                          <a:cs typeface="+mn-cs"/>
                        </a:rPr>
                        <a:t>-</a:t>
                      </a:r>
                      <a:r>
                        <a:rPr kumimoji="0" lang="en-DE" sz="1050" b="0" i="0" u="none" strike="noStrike" kern="1200" cap="none" spc="0" normalizeH="0" baseline="0" noProof="0">
                          <a:ln>
                            <a:noFill/>
                          </a:ln>
                          <a:solidFill>
                            <a:prstClr val="black"/>
                          </a:solidFill>
                          <a:effectLst/>
                          <a:uLnTx/>
                          <a:uFillTx/>
                          <a:latin typeface="+mn-lt"/>
                          <a:ea typeface="+mn-ea"/>
                          <a:cs typeface="+mn-cs"/>
                        </a:rPr>
                        <a:t>Lloyd vs Partner</a:t>
                      </a:r>
                      <a:endParaRPr kumimoji="0" lang="de-DE" sz="1050" b="0" i="0" u="none" strike="noStrike" kern="1200" cap="none" spc="0" normalizeH="0" baseline="0" noProof="0">
                        <a:ln>
                          <a:noFill/>
                        </a:ln>
                        <a:solidFill>
                          <a:prstClr val="black"/>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034"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a:ln>
                            <a:noFill/>
                          </a:ln>
                          <a:solidFill>
                            <a:srgbClr val="FF6600"/>
                          </a:solidFill>
                          <a:effectLst/>
                          <a:uLnTx/>
                          <a:uFillTx/>
                          <a:latin typeface="+mn-lt"/>
                          <a:ea typeface="+mn-ea"/>
                          <a:cs typeface="+mn-cs"/>
                        </a:rPr>
                        <a:t>p. 4</a:t>
                      </a:r>
                      <a:endParaRPr kumimoji="0" lang="en-DE" sz="1050" b="1" i="0" u="none" strike="noStrike" kern="1200" cap="none" spc="0" normalizeH="0" baseline="0" noProof="0">
                        <a:ln>
                          <a:noFill/>
                        </a:ln>
                        <a:solidFill>
                          <a:srgbClr val="FF66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7946811"/>
                  </a:ext>
                </a:extLst>
              </a:tr>
              <a:tr h="370840">
                <a:tc>
                  <a:txBody>
                    <a:bodyPr/>
                    <a:lstStyle/>
                    <a:p>
                      <a:pPr marL="171450" marR="0" lvl="0" indent="-171450" algn="l" defTabSz="9140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DE" sz="1050" b="0" i="0" u="none" strike="noStrike" kern="1200" cap="none" spc="0" normalizeH="0" baseline="0" noProof="0" dirty="0">
                          <a:ln>
                            <a:noFill/>
                          </a:ln>
                          <a:solidFill>
                            <a:prstClr val="black"/>
                          </a:solidFill>
                          <a:effectLst/>
                          <a:uLnTx/>
                          <a:uFillTx/>
                          <a:latin typeface="+mn-lt"/>
                          <a:ea typeface="+mn-ea"/>
                          <a:cs typeface="+mn-cs"/>
                        </a:rPr>
                        <a:t>Global Gemini</a:t>
                      </a:r>
                      <a:r>
                        <a:rPr kumimoji="0" lang="de-DE" sz="1050" b="0" i="0" u="none" strike="noStrike" kern="1200" cap="none" spc="0" normalizeH="0" baseline="0" noProof="0" dirty="0">
                          <a:ln>
                            <a:noFill/>
                          </a:ln>
                          <a:solidFill>
                            <a:prstClr val="black"/>
                          </a:solidFill>
                          <a:effectLst/>
                          <a:uLnTx/>
                          <a:uFillTx/>
                          <a:latin typeface="+mn-lt"/>
                          <a:ea typeface="+mn-ea"/>
                          <a:cs typeface="+mn-cs"/>
                        </a:rPr>
                        <a:t> Mainliner</a:t>
                      </a:r>
                      <a:r>
                        <a:rPr kumimoji="0" lang="en-DE" sz="1050" b="0" i="0" u="none" strike="noStrike" kern="1200" cap="none" spc="0" normalizeH="0" baseline="0" noProof="0" dirty="0">
                          <a:ln>
                            <a:noFill/>
                          </a:ln>
                          <a:solidFill>
                            <a:prstClr val="black"/>
                          </a:solidFill>
                          <a:effectLst/>
                          <a:uLnTx/>
                          <a:uFillTx/>
                          <a:latin typeface="+mn-lt"/>
                          <a:ea typeface="+mn-ea"/>
                          <a:cs typeface="+mn-cs"/>
                        </a:rPr>
                        <a:t> Proforma Schedule Reliability</a:t>
                      </a:r>
                      <a:endParaRPr kumimoji="0" lang="de-DE" sz="1050" b="0" i="0" u="none" strike="noStrike" kern="1200" cap="none" spc="0" normalizeH="0" baseline="0" noProof="0" dirty="0">
                        <a:ln>
                          <a:noFill/>
                        </a:ln>
                        <a:solidFill>
                          <a:prstClr val="black"/>
                        </a:solidFill>
                        <a:effectLst/>
                        <a:uLnTx/>
                        <a:uFillTx/>
                        <a:latin typeface="+mn-lt"/>
                        <a:ea typeface="+mn-ea"/>
                        <a:cs typeface="+mn-cs"/>
                      </a:endParaRPr>
                    </a:p>
                    <a:p>
                      <a:pPr marL="171450" marR="0" lvl="0" indent="-171450" algn="l" defTabSz="914034"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de-DE" sz="105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034"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a:ln>
                            <a:noFill/>
                          </a:ln>
                          <a:solidFill>
                            <a:srgbClr val="FF6600"/>
                          </a:solidFill>
                          <a:effectLst/>
                          <a:uLnTx/>
                          <a:uFillTx/>
                          <a:latin typeface="+mn-lt"/>
                          <a:ea typeface="+mn-ea"/>
                          <a:cs typeface="+mn-cs"/>
                        </a:rPr>
                        <a:t>p. 5</a:t>
                      </a:r>
                      <a:endParaRPr kumimoji="0" lang="en-DE" sz="1050" b="1" i="0" u="none" strike="noStrike" kern="1200" cap="none" spc="0" normalizeH="0" baseline="0" noProof="0">
                        <a:ln>
                          <a:noFill/>
                        </a:ln>
                        <a:solidFill>
                          <a:srgbClr val="FF66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6423535"/>
                  </a:ext>
                </a:extLst>
              </a:tr>
              <a:tr h="370840">
                <a:tc>
                  <a:txBody>
                    <a:bodyPr/>
                    <a:lstStyle/>
                    <a:p>
                      <a:pPr marL="171450" marR="0" lvl="0" indent="-171450" algn="l" defTabSz="9140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No. Of Gemini Port Calls Hapag-Lloyd vs Partner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034"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a:ln>
                            <a:noFill/>
                          </a:ln>
                          <a:solidFill>
                            <a:srgbClr val="FF6600"/>
                          </a:solidFill>
                          <a:effectLst/>
                          <a:uLnTx/>
                          <a:uFillTx/>
                          <a:latin typeface="+mn-lt"/>
                          <a:ea typeface="+mn-ea"/>
                          <a:cs typeface="+mn-cs"/>
                        </a:rPr>
                        <a:t>p.5</a:t>
                      </a:r>
                      <a:endParaRPr kumimoji="0" lang="en-DE" sz="1050" b="1" i="0" u="none" strike="noStrike" kern="1200" cap="none" spc="0" normalizeH="0" baseline="0" noProof="0">
                        <a:ln>
                          <a:noFill/>
                        </a:ln>
                        <a:solidFill>
                          <a:srgbClr val="FF66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131802"/>
                  </a:ext>
                </a:extLst>
              </a:tr>
              <a:tr h="370840">
                <a:tc>
                  <a:txBody>
                    <a:bodyPr/>
                    <a:lstStyle/>
                    <a:p>
                      <a:pPr marL="171450" marR="0" lvl="0" indent="-171450" algn="l" defTabSz="9140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DE" sz="1050" b="0" i="0" u="none" strike="noStrike" kern="1200" cap="none" spc="0" normalizeH="0" baseline="0" noProof="0">
                          <a:ln>
                            <a:noFill/>
                          </a:ln>
                          <a:solidFill>
                            <a:prstClr val="black"/>
                          </a:solidFill>
                          <a:effectLst/>
                          <a:uLnTx/>
                          <a:uFillTx/>
                          <a:latin typeface="+mn-lt"/>
                          <a:ea typeface="+mn-ea"/>
                          <a:cs typeface="+mn-cs"/>
                        </a:rPr>
                        <a:t>Gemini By Trade Proforma Schedule Reliability</a:t>
                      </a:r>
                      <a:endParaRPr kumimoji="0" lang="de-DE" sz="1050" b="0" i="0" u="none" strike="noStrike" kern="1200" cap="none" spc="0" normalizeH="0" baseline="0" noProof="0">
                        <a:ln>
                          <a:noFill/>
                        </a:ln>
                        <a:solidFill>
                          <a:prstClr val="black"/>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034"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a:ln>
                            <a:noFill/>
                          </a:ln>
                          <a:solidFill>
                            <a:srgbClr val="FF6600"/>
                          </a:solidFill>
                          <a:effectLst/>
                          <a:uLnTx/>
                          <a:uFillTx/>
                          <a:latin typeface="+mn-lt"/>
                          <a:ea typeface="+mn-ea"/>
                          <a:cs typeface="+mn-cs"/>
                        </a:rPr>
                        <a:t>p. 6</a:t>
                      </a:r>
                      <a:endParaRPr kumimoji="0" lang="en-DE" sz="1050" b="1" i="0" u="none" strike="noStrike" kern="1200" cap="none" spc="0" normalizeH="0" baseline="0" noProof="0">
                        <a:ln>
                          <a:noFill/>
                        </a:ln>
                        <a:solidFill>
                          <a:srgbClr val="FF66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67730"/>
                  </a:ext>
                </a:extLst>
              </a:tr>
              <a:tr h="370840">
                <a:tc>
                  <a:txBody>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6600"/>
                          </a:solidFill>
                          <a:effectLst/>
                          <a:uLnTx/>
                          <a:uFillTx/>
                          <a:latin typeface="+mn-lt"/>
                          <a:ea typeface="+mn-ea"/>
                          <a:cs typeface="+mn-cs"/>
                        </a:rPr>
                        <a:t>2 | HUB SCHEDULE RELIABILITY AND PERFORMANCE</a:t>
                      </a:r>
                      <a:endParaRPr kumimoji="0" lang="en-US" sz="1200" b="1" i="0" u="none" strike="noStrike" kern="1200" cap="none" spc="0" normalizeH="0" baseline="0" noProof="0">
                        <a:ln>
                          <a:noFill/>
                        </a:ln>
                        <a:solidFill>
                          <a:prstClr val="black"/>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200" b="1">
                          <a:solidFill>
                            <a:schemeClr val="accent6"/>
                          </a:solidFill>
                        </a:rPr>
                        <a:t>p. 7-9</a:t>
                      </a:r>
                      <a:endParaRPr lang="en-DE" sz="1200" b="1">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675262"/>
                  </a:ext>
                </a:extLst>
              </a:tr>
              <a:tr h="370840">
                <a:tc>
                  <a:txBody>
                    <a:bodyPr/>
                    <a:lstStyle/>
                    <a:p>
                      <a:pPr marL="171450" marR="0" lvl="0" indent="-171450" algn="l" defTabSz="9140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de-DE" sz="1050" b="0" i="0" u="none" strike="noStrike" kern="1200" cap="none" spc="0" normalizeH="0" baseline="0" noProof="0">
                          <a:ln>
                            <a:noFill/>
                          </a:ln>
                          <a:solidFill>
                            <a:prstClr val="black"/>
                          </a:solidFill>
                          <a:effectLst/>
                          <a:uLnTx/>
                          <a:uFillTx/>
                          <a:latin typeface="+mn-lt"/>
                          <a:ea typeface="+mn-ea"/>
                          <a:cs typeface="+mn-cs"/>
                        </a:rPr>
                        <a:t>Hub Schedule Reliability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034"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a:ln>
                            <a:noFill/>
                          </a:ln>
                          <a:solidFill>
                            <a:srgbClr val="FF6600"/>
                          </a:solidFill>
                          <a:effectLst/>
                          <a:uLnTx/>
                          <a:uFillTx/>
                          <a:latin typeface="+mn-lt"/>
                          <a:ea typeface="+mn-ea"/>
                          <a:cs typeface="+mn-cs"/>
                        </a:rPr>
                        <a:t>p. 7</a:t>
                      </a:r>
                      <a:endParaRPr kumimoji="0" lang="en-DE" sz="1050" b="1" i="0" u="none" strike="noStrike" kern="1200" cap="none" spc="0" normalizeH="0" baseline="0" noProof="0">
                        <a:ln>
                          <a:noFill/>
                        </a:ln>
                        <a:solidFill>
                          <a:srgbClr val="FF66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2357075"/>
                  </a:ext>
                </a:extLst>
              </a:tr>
              <a:tr h="370840">
                <a:tc>
                  <a:txBody>
                    <a:bodyPr/>
                    <a:lstStyle/>
                    <a:p>
                      <a:pPr marL="171450" marR="0" lvl="0" indent="-171450" algn="l" defTabSz="9140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de-DE" sz="1050" b="0" i="0" u="none" strike="noStrike" kern="1200" cap="none" spc="0" normalizeH="0" baseline="0" noProof="0">
                          <a:ln>
                            <a:noFill/>
                          </a:ln>
                          <a:solidFill>
                            <a:prstClr val="black"/>
                          </a:solidFill>
                          <a:effectLst/>
                          <a:uLnTx/>
                          <a:uFillTx/>
                          <a:latin typeface="+mn-lt"/>
                          <a:ea typeface="+mn-ea"/>
                          <a:cs typeface="+mn-cs"/>
                        </a:rPr>
                        <a:t>Hub </a:t>
                      </a:r>
                      <a:r>
                        <a:rPr kumimoji="0" lang="de-DE" sz="1050" b="0" i="0" u="none" strike="noStrike" kern="1200" cap="none" spc="0" normalizeH="0" baseline="0" noProof="0" err="1">
                          <a:ln>
                            <a:noFill/>
                          </a:ln>
                          <a:solidFill>
                            <a:prstClr val="black"/>
                          </a:solidFill>
                          <a:effectLst/>
                          <a:uLnTx/>
                          <a:uFillTx/>
                          <a:latin typeface="+mn-lt"/>
                          <a:ea typeface="+mn-ea"/>
                          <a:cs typeface="+mn-cs"/>
                        </a:rPr>
                        <a:t>Productivity</a:t>
                      </a:r>
                      <a:r>
                        <a:rPr kumimoji="0" lang="de-DE" sz="1050" b="0" i="0" u="none" strike="noStrike" kern="1200" cap="none" spc="0" normalizeH="0" baseline="0" noProof="0">
                          <a:ln>
                            <a:noFill/>
                          </a:ln>
                          <a:solidFill>
                            <a:prstClr val="black"/>
                          </a:solidFill>
                          <a:effectLst/>
                          <a:uLnTx/>
                          <a:uFillTx/>
                          <a:latin typeface="+mn-lt"/>
                          <a:ea typeface="+mn-ea"/>
                          <a:cs typeface="+mn-cs"/>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034"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a:ln>
                            <a:noFill/>
                          </a:ln>
                          <a:solidFill>
                            <a:srgbClr val="FF6600"/>
                          </a:solidFill>
                          <a:effectLst/>
                          <a:uLnTx/>
                          <a:uFillTx/>
                          <a:latin typeface="+mn-lt"/>
                          <a:ea typeface="+mn-ea"/>
                          <a:cs typeface="+mn-cs"/>
                        </a:rPr>
                        <a:t>p. 8</a:t>
                      </a:r>
                      <a:endParaRPr kumimoji="0" lang="en-DE" sz="1050" b="1" i="0" u="none" strike="noStrike" kern="1200" cap="none" spc="0" normalizeH="0" baseline="0" noProof="0">
                        <a:ln>
                          <a:noFill/>
                        </a:ln>
                        <a:solidFill>
                          <a:srgbClr val="FF66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5655352"/>
                  </a:ext>
                </a:extLst>
              </a:tr>
              <a:tr h="370840">
                <a:tc>
                  <a:txBody>
                    <a:bodyPr/>
                    <a:lstStyle/>
                    <a:p>
                      <a:pPr marL="171450" marR="0" lvl="0" indent="-171450" algn="l" defTabSz="914034"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de-DE" sz="1050" b="0">
                          <a:effectLst/>
                        </a:rPr>
                        <a:t>Hub TS </a:t>
                      </a:r>
                      <a:r>
                        <a:rPr lang="de-DE" sz="1050" b="0" err="1">
                          <a:effectLst/>
                        </a:rPr>
                        <a:t>Dwell</a:t>
                      </a:r>
                      <a:r>
                        <a:rPr lang="de-DE" sz="1050" b="0">
                          <a:effectLst/>
                        </a:rPr>
                        <a:t> Time</a:t>
                      </a:r>
                      <a:endParaRPr lang="de-DE" sz="105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034"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a:ln>
                            <a:noFill/>
                          </a:ln>
                          <a:solidFill>
                            <a:srgbClr val="FF6600"/>
                          </a:solidFill>
                          <a:effectLst/>
                          <a:uLnTx/>
                          <a:uFillTx/>
                          <a:latin typeface="+mn-lt"/>
                          <a:ea typeface="+mn-ea"/>
                          <a:cs typeface="+mn-cs"/>
                        </a:rPr>
                        <a:t>p. 9</a:t>
                      </a:r>
                      <a:endParaRPr kumimoji="0" lang="en-DE" sz="1050" b="1" i="0" u="none" strike="noStrike" kern="1200" cap="none" spc="0" normalizeH="0" baseline="0" noProof="0">
                        <a:ln>
                          <a:noFill/>
                        </a:ln>
                        <a:solidFill>
                          <a:srgbClr val="FF66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6112789"/>
                  </a:ext>
                </a:extLst>
              </a:tr>
              <a:tr h="370840">
                <a:tc>
                  <a:txBody>
                    <a:bodyPr/>
                    <a:lstStyle/>
                    <a:p>
                      <a:pPr marL="0" marR="0" lvl="0" indent="0" algn="l" defTabSz="914034"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FF6600"/>
                          </a:solidFill>
                          <a:effectLst/>
                          <a:uLnTx/>
                          <a:uFillTx/>
                          <a:latin typeface="+mn-lt"/>
                          <a:ea typeface="+mn-ea"/>
                          <a:cs typeface="+mn-cs"/>
                        </a:rPr>
                        <a:t>3 | MEASUREMENT OF PERFORMANCE KPIs</a:t>
                      </a:r>
                      <a:endParaRPr kumimoji="0" lang="en-US" sz="1200" b="1" i="0" u="none" strike="noStrike" kern="1200" cap="none" spc="0" normalizeH="0" baseline="0" noProof="0">
                        <a:ln>
                          <a:noFill/>
                        </a:ln>
                        <a:solidFill>
                          <a:prstClr val="black"/>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034"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rgbClr val="FF6600"/>
                          </a:solidFill>
                          <a:effectLst/>
                          <a:uLnTx/>
                          <a:uFillTx/>
                          <a:latin typeface="+mn-lt"/>
                          <a:ea typeface="+mn-ea"/>
                          <a:cs typeface="+mn-cs"/>
                        </a:rPr>
                        <a:t>p. 10</a:t>
                      </a:r>
                      <a:endParaRPr kumimoji="0" lang="en-DE" sz="1200" b="1" i="0" u="none" strike="noStrike" kern="1200" cap="none" spc="0" normalizeH="0" baseline="0" noProof="0" dirty="0">
                        <a:ln>
                          <a:noFill/>
                        </a:ln>
                        <a:solidFill>
                          <a:srgbClr val="FF66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369110"/>
                  </a:ext>
                </a:extLst>
              </a:tr>
            </a:tbl>
          </a:graphicData>
        </a:graphic>
      </p:graphicFrame>
      <p:sp>
        <p:nvSpPr>
          <p:cNvPr id="5" name="Footer Placeholder 2">
            <a:extLst>
              <a:ext uri="{FF2B5EF4-FFF2-40B4-BE49-F238E27FC236}">
                <a16:creationId xmlns:a16="http://schemas.microsoft.com/office/drawing/2014/main" id="{2DCB352C-2561-ED70-E0A2-C9221500207D}"/>
              </a:ext>
            </a:extLst>
          </p:cNvPr>
          <p:cNvSpPr>
            <a:spLocks noGrp="1"/>
          </p:cNvSpPr>
          <p:nvPr>
            <p:ph type="ftr" sz="quarter" idx="16"/>
            <p:custDataLst>
              <p:tags r:id="rId16"/>
            </p:custDataLst>
          </p:nvPr>
        </p:nvSpPr>
        <p:spPr>
          <a:xfrm>
            <a:off x="1056308" y="4871838"/>
            <a:ext cx="5603255" cy="126000"/>
          </a:xfrm>
        </p:spPr>
        <p:txBody>
          <a:bodyPr/>
          <a:lstStyle/>
          <a:p>
            <a:r>
              <a:rPr lang="en-GB">
                <a:hlinkClick r:id="rId21"/>
              </a:rPr>
              <a:t>GEMINI OPERATIONAL TRANSITION REPORT</a:t>
            </a:r>
          </a:p>
        </p:txBody>
      </p:sp>
    </p:spTree>
    <p:extLst>
      <p:ext uri="{BB962C8B-B14F-4D97-AF65-F5344CB8AC3E}">
        <p14:creationId xmlns:p14="http://schemas.microsoft.com/office/powerpoint/2010/main" val="260851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9E738-0CC5-930E-B47F-8DB98F1A6AF1}"/>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80C8B3FB-8529-6795-5BDC-B78C556D9BA8}"/>
              </a:ext>
            </a:extLst>
          </p:cNvPr>
          <p:cNvGraphicFramePr>
            <a:graphicFrameLocks noChangeAspect="1"/>
          </p:cNvGraphicFramePr>
          <p:nvPr>
            <p:custDataLst>
              <p:tags r:id="rId1"/>
            </p:custDataLst>
            <p:extLst>
              <p:ext uri="{D42A27DB-BD31-4B8C-83A1-F6EECF244321}">
                <p14:modId xmlns:p14="http://schemas.microsoft.com/office/powerpoint/2010/main" val="308365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95" imgH="394" progId="TCLayout.ActiveDocument.1">
                  <p:embed/>
                </p:oleObj>
              </mc:Choice>
              <mc:Fallback>
                <p:oleObj name="think-cell Slide" r:id="rId11" imgW="395" imgH="394" progId="TCLayout.ActiveDocument.1">
                  <p:embed/>
                  <p:pic>
                    <p:nvPicPr>
                      <p:cNvPr id="11" name="think-cell data - do not delete" hidden="1">
                        <a:extLst>
                          <a:ext uri="{FF2B5EF4-FFF2-40B4-BE49-F238E27FC236}">
                            <a16:creationId xmlns:a16="http://schemas.microsoft.com/office/drawing/2014/main" id="{80C8B3FB-8529-6795-5BDC-B78C556D9BA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3" name="TextBox 2">
            <a:extLst>
              <a:ext uri="{FF2B5EF4-FFF2-40B4-BE49-F238E27FC236}">
                <a16:creationId xmlns:a16="http://schemas.microsoft.com/office/drawing/2014/main" id="{A782A90F-529C-4F59-A8AA-CC7185D0CE0B}"/>
              </a:ext>
            </a:extLst>
          </p:cNvPr>
          <p:cNvSpPr txBox="1"/>
          <p:nvPr>
            <p:custDataLst>
              <p:tags r:id="rId2"/>
            </p:custDataLst>
          </p:nvPr>
        </p:nvSpPr>
        <p:spPr>
          <a:xfrm>
            <a:off x="806250" y="126755"/>
            <a:ext cx="8496300" cy="276999"/>
          </a:xfrm>
          <a:prstGeom prst="rect">
            <a:avLst/>
          </a:prstGeom>
          <a:noFill/>
        </p:spPr>
        <p:txBody>
          <a:bodyPr wrap="square" rtlCol="0">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1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14048"/>
                </a:solidFill>
                <a:effectLst/>
                <a:uLnTx/>
                <a:uFillTx/>
                <a:latin typeface="Arial"/>
                <a:ea typeface="+mn-ea"/>
                <a:cs typeface="+mn-cs"/>
              </a:rPr>
              <a:t>SCHEDULE RELIABILITY </a:t>
            </a:r>
            <a:r>
              <a:rPr kumimoji="0" lang="en-US" sz="1200" b="0" i="0" u="none" strike="noStrike" kern="1200" cap="none" spc="0" normalizeH="0" baseline="0" noProof="0">
                <a:ln>
                  <a:noFill/>
                </a:ln>
                <a:solidFill>
                  <a:srgbClr val="414048"/>
                </a:solidFill>
                <a:effectLst/>
                <a:uLnTx/>
                <a:uFillTx/>
                <a:latin typeface="Arial"/>
                <a:ea typeface="+mn-ea"/>
                <a:cs typeface="+mn-cs"/>
              </a:rPr>
              <a:t>| GEMINI OPERATIONAL TRANSITION </a:t>
            </a:r>
          </a:p>
        </p:txBody>
      </p:sp>
      <p:cxnSp>
        <p:nvCxnSpPr>
          <p:cNvPr id="14" name="Straight Connector 13">
            <a:extLst>
              <a:ext uri="{FF2B5EF4-FFF2-40B4-BE49-F238E27FC236}">
                <a16:creationId xmlns:a16="http://schemas.microsoft.com/office/drawing/2014/main" id="{6ACB0798-52F2-727A-BB9A-E13801D5242B}"/>
              </a:ext>
            </a:extLst>
          </p:cNvPr>
          <p:cNvCxnSpPr>
            <a:cxnSpLocks/>
          </p:cNvCxnSpPr>
          <p:nvPr/>
        </p:nvCxnSpPr>
        <p:spPr>
          <a:xfrm>
            <a:off x="318240" y="403632"/>
            <a:ext cx="8576986" cy="0"/>
          </a:xfrm>
          <a:prstGeom prst="line">
            <a:avLst/>
          </a:prstGeom>
          <a:ln w="9525">
            <a:solidFill>
              <a:srgbClr val="FF6E0D"/>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C5405A2-0E86-3FF2-4F9C-ACB451D5B676}"/>
              </a:ext>
            </a:extLst>
          </p:cNvPr>
          <p:cNvSpPr txBox="1"/>
          <p:nvPr>
            <p:custDataLst>
              <p:tags r:id="rId3"/>
            </p:custDataLst>
          </p:nvPr>
        </p:nvSpPr>
        <p:spPr bwMode="gray">
          <a:xfrm>
            <a:off x="318240" y="500898"/>
            <a:ext cx="3870000" cy="1440000"/>
          </a:xfrm>
          <a:prstGeom prst="rect">
            <a:avLst/>
          </a:prstGeom>
          <a:noFill/>
        </p:spPr>
        <p:txBody>
          <a:bodyPr wrap="square" lIns="0" tIns="0" rIns="0" bIns="0" rtlCol="0">
            <a:noAutofit/>
          </a:bodyPr>
          <a:lstStyle/>
          <a:p>
            <a:pPr marL="0" marR="0" lvl="0" indent="0" algn="l" defTabSz="914034" rtl="0" eaLnBrk="1" fontAlgn="auto" latinLnBrk="0" hangingPunct="1">
              <a:lnSpc>
                <a:spcPct val="100000"/>
              </a:lnSpc>
              <a:spcBef>
                <a:spcPts val="450"/>
              </a:spcBef>
              <a:spcAft>
                <a:spcPts val="450"/>
              </a:spcAft>
              <a:buClr>
                <a:srgbClr val="0341D2"/>
              </a:buClr>
              <a:buSzTx/>
              <a:buFontTx/>
              <a:buNone/>
              <a:tabLst/>
              <a:defRPr/>
            </a:pPr>
            <a:r>
              <a:rPr kumimoji="0" lang="de-DE" sz="1050" b="1" i="0" u="none" strike="noStrike" kern="1200" cap="none" spc="0" normalizeH="0" baseline="0" noProof="0" dirty="0">
                <a:ln>
                  <a:noFill/>
                </a:ln>
                <a:solidFill>
                  <a:srgbClr val="FF6600"/>
                </a:solidFill>
                <a:effectLst/>
                <a:uLnTx/>
                <a:uFillTx/>
                <a:latin typeface="Arial"/>
                <a:ea typeface="+mn-ea"/>
                <a:cs typeface="+mn-cs"/>
              </a:rPr>
              <a:t>Share Of Voyages Started On Time</a:t>
            </a:r>
          </a:p>
          <a:p>
            <a:pPr marL="0" marR="0" lvl="0" indent="0" algn="l" defTabSz="914034" rtl="0" eaLnBrk="1" fontAlgn="auto" latinLnBrk="0" hangingPunct="1">
              <a:lnSpc>
                <a:spcPct val="100000"/>
              </a:lnSpc>
              <a:spcBef>
                <a:spcPts val="450"/>
              </a:spcBef>
              <a:spcAft>
                <a:spcPts val="450"/>
              </a:spcAft>
              <a:buClr>
                <a:srgbClr val="0341D2"/>
              </a:buClr>
              <a:buSzTx/>
              <a:buFontTx/>
              <a:buNone/>
              <a:tabLst/>
              <a:defRPr/>
            </a:pPr>
            <a:r>
              <a:rPr kumimoji="0" lang="de-DE" sz="900" b="1" i="0" u="none" strike="noStrike" kern="1200" cap="none" spc="0" normalizeH="0" baseline="0" noProof="0" dirty="0">
                <a:ln>
                  <a:noFill/>
                </a:ln>
                <a:solidFill>
                  <a:srgbClr val="414048"/>
                </a:solidFill>
                <a:effectLst/>
                <a:uLnTx/>
                <a:uFillTx/>
                <a:latin typeface="Arial"/>
                <a:ea typeface="+mn-ea"/>
                <a:cs typeface="+mn-cs"/>
              </a:rPr>
              <a:t>S</a:t>
            </a:r>
            <a:r>
              <a:rPr kumimoji="0" lang="en-US" sz="900" b="1" i="0" u="none" strike="noStrike" kern="1200" cap="none" spc="0" normalizeH="0" baseline="0" noProof="0" dirty="0">
                <a:ln>
                  <a:noFill/>
                </a:ln>
                <a:solidFill>
                  <a:srgbClr val="333333"/>
                </a:solidFill>
                <a:effectLst/>
                <a:uLnTx/>
                <a:uFillTx/>
                <a:latin typeface="Arial"/>
                <a:ea typeface="+mn-ea"/>
                <a:cs typeface="+mn-cs"/>
              </a:rPr>
              <a:t>hare Of Voyages Started On Time [%]</a:t>
            </a:r>
            <a:r>
              <a:rPr kumimoji="0" lang="en-US" sz="900" b="0" i="0" u="none" strike="noStrike" kern="1200" cap="none" spc="0" normalizeH="0" baseline="0" noProof="0" dirty="0">
                <a:ln>
                  <a:noFill/>
                </a:ln>
                <a:solidFill>
                  <a:srgbClr val="333333"/>
                </a:solidFill>
                <a:effectLst/>
                <a:uLnTx/>
                <a:uFillTx/>
                <a:latin typeface="Arial"/>
                <a:ea typeface="+mn-ea"/>
                <a:cs typeface="+mn-cs"/>
              </a:rPr>
              <a:t> illustrates the effectiveness of phase-out and phase-in planning, </a:t>
            </a:r>
            <a:r>
              <a:rPr kumimoji="0" lang="en-US" sz="900" b="0" i="0" u="none" strike="noStrike" kern="1200" cap="none" spc="0" normalizeH="0" baseline="0" noProof="0" dirty="0">
                <a:ln>
                  <a:noFill/>
                </a:ln>
                <a:solidFill>
                  <a:prstClr val="black"/>
                </a:solidFill>
                <a:effectLst/>
                <a:uLnTx/>
                <a:uFillTx/>
                <a:latin typeface="Arial"/>
                <a:ea typeface="+mn-ea"/>
                <a:cs typeface="+mn-cs"/>
              </a:rPr>
              <a:t>highlighting the efficiency and punctuality of vessel transitions according to the scheduled operations. </a:t>
            </a:r>
          </a:p>
          <a:p>
            <a:pPr marL="0" marR="0" lvl="0" indent="0" algn="l" defTabSz="914034" rtl="0" eaLnBrk="1" fontAlgn="auto" latinLnBrk="0" hangingPunct="1">
              <a:lnSpc>
                <a:spcPct val="100000"/>
              </a:lnSpc>
              <a:spcBef>
                <a:spcPts val="450"/>
              </a:spcBef>
              <a:spcAft>
                <a:spcPts val="450"/>
              </a:spcAft>
              <a:buClr>
                <a:srgbClr val="0341D2"/>
              </a:buClr>
              <a:buSzTx/>
              <a:buFontTx/>
              <a:buNone/>
              <a:tabLst>
                <a:tab pos="542925" algn="l"/>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This chart reflects the phase-in punctuality of each vessel’s first Gemini voyage, with a breakdown between Hapag-Lloyd Mainliner, Maersk Mainliner, and Maersk Shuttles.</a:t>
            </a:r>
          </a:p>
          <a:p>
            <a:pPr marL="0" marR="0" lvl="0" indent="0" algn="l" defTabSz="914034" rtl="0" eaLnBrk="1" fontAlgn="auto" latinLnBrk="0" hangingPunct="1">
              <a:lnSpc>
                <a:spcPct val="100000"/>
              </a:lnSpc>
              <a:spcBef>
                <a:spcPts val="450"/>
              </a:spcBef>
              <a:spcAft>
                <a:spcPts val="450"/>
              </a:spcAft>
              <a:buClr>
                <a:srgbClr val="0341D2"/>
              </a:buClr>
              <a:buSzTx/>
              <a:buFontTx/>
              <a:buNone/>
              <a:tabLst/>
              <a:defRPr/>
            </a:pPr>
            <a:endParaRPr kumimoji="0" lang="en-DE" sz="1050" b="1" i="0" u="none" strike="noStrike" kern="1200" cap="none" spc="0" normalizeH="0" baseline="0" noProof="0" dirty="0">
              <a:ln>
                <a:noFill/>
              </a:ln>
              <a:solidFill>
                <a:srgbClr val="FF6600"/>
              </a:solidFill>
              <a:effectLst/>
              <a:uLnTx/>
              <a:uFillTx/>
              <a:latin typeface="Arial"/>
              <a:ea typeface="+mn-ea"/>
              <a:cs typeface="+mn-cs"/>
            </a:endParaRPr>
          </a:p>
        </p:txBody>
      </p:sp>
      <p:sp>
        <p:nvSpPr>
          <p:cNvPr id="6" name="TextBox 5">
            <a:extLst>
              <a:ext uri="{FF2B5EF4-FFF2-40B4-BE49-F238E27FC236}">
                <a16:creationId xmlns:a16="http://schemas.microsoft.com/office/drawing/2014/main" id="{FB92D022-A52C-79DC-761D-2730EE1BC283}"/>
              </a:ext>
            </a:extLst>
          </p:cNvPr>
          <p:cNvSpPr txBox="1"/>
          <p:nvPr>
            <p:custDataLst>
              <p:tags r:id="rId4"/>
            </p:custDataLst>
          </p:nvPr>
        </p:nvSpPr>
        <p:spPr bwMode="gray">
          <a:xfrm>
            <a:off x="4889086" y="510581"/>
            <a:ext cx="4006140" cy="1440000"/>
          </a:xfrm>
          <a:prstGeom prst="rect">
            <a:avLst/>
          </a:prstGeom>
          <a:noFill/>
        </p:spPr>
        <p:txBody>
          <a:bodyPr wrap="square" lIns="0" tIns="0" rIns="0" bIns="0" rtlCol="0">
            <a:noAutofit/>
          </a:bodyPr>
          <a:lstStyle/>
          <a:p>
            <a:pPr marL="0" marR="0" lvl="0" indent="0" algn="l" defTabSz="914034" rtl="0" eaLnBrk="1" fontAlgn="auto" latinLnBrk="0" hangingPunct="1">
              <a:lnSpc>
                <a:spcPct val="100000"/>
              </a:lnSpc>
              <a:spcBef>
                <a:spcPts val="450"/>
              </a:spcBef>
              <a:spcAft>
                <a:spcPts val="450"/>
              </a:spcAft>
              <a:buClr>
                <a:srgbClr val="0341D2"/>
              </a:buClr>
              <a:buSzTx/>
              <a:buFontTx/>
              <a:buNone/>
              <a:tabLst/>
              <a:defRPr/>
            </a:pPr>
            <a:r>
              <a:rPr kumimoji="0" lang="de-DE" sz="1050" b="1" i="0" u="none" strike="noStrike" kern="1200" cap="none" spc="0" normalizeH="0" baseline="0" noProof="0" dirty="0">
                <a:ln>
                  <a:noFill/>
                </a:ln>
                <a:solidFill>
                  <a:srgbClr val="FF6600"/>
                </a:solidFill>
                <a:effectLst/>
                <a:uLnTx/>
                <a:uFillTx/>
                <a:latin typeface="Arial"/>
                <a:ea typeface="+mn-ea"/>
                <a:cs typeface="+mn-cs"/>
              </a:rPr>
              <a:t>All Gemini Port Calls | HL vs. Partner | Proforma SR [+/- 1 Day]</a:t>
            </a:r>
          </a:p>
          <a:p>
            <a:pPr marL="0" marR="0" lvl="0" indent="0" algn="l" defTabSz="914034" rtl="0" eaLnBrk="1" fontAlgn="auto" latinLnBrk="0" hangingPunct="1">
              <a:lnSpc>
                <a:spcPct val="100000"/>
              </a:lnSpc>
              <a:spcBef>
                <a:spcPts val="450"/>
              </a:spcBef>
              <a:spcAft>
                <a:spcPts val="450"/>
              </a:spcAft>
              <a:buClr>
                <a:srgbClr val="0341D2"/>
              </a:buClr>
              <a:buSzTx/>
              <a:buFontTx/>
              <a:buNone/>
              <a:tabLst/>
              <a:defRPr/>
            </a:pPr>
            <a:r>
              <a:rPr kumimoji="0" lang="en-US" sz="900" b="1" i="0" u="none" strike="noStrike" kern="1200" cap="none" spc="0" normalizeH="0" baseline="0" noProof="0" dirty="0">
                <a:ln>
                  <a:noFill/>
                </a:ln>
                <a:solidFill>
                  <a:srgbClr val="333333"/>
                </a:solidFill>
                <a:effectLst/>
                <a:uLnTx/>
                <a:uFillTx/>
                <a:latin typeface="Arial"/>
                <a:ea typeface="+mn-ea"/>
                <a:cs typeface="+mn-cs"/>
              </a:rPr>
              <a:t>Proforma Schedule Reliability (SR) [%] </a:t>
            </a:r>
            <a:r>
              <a:rPr kumimoji="0" lang="en-US" sz="900" b="0" i="0" u="none" strike="noStrike" kern="1200" cap="none" spc="0" normalizeH="0" baseline="0" noProof="0" dirty="0">
                <a:ln>
                  <a:noFill/>
                </a:ln>
                <a:solidFill>
                  <a:srgbClr val="333333"/>
                </a:solidFill>
                <a:effectLst/>
                <a:uLnTx/>
                <a:uFillTx/>
                <a:latin typeface="Arial"/>
                <a:ea typeface="+mn-ea"/>
                <a:cs typeface="+mn-cs"/>
              </a:rPr>
              <a:t>compares the actual arrival of a vessel against Proforma arrival in FIS.</a:t>
            </a:r>
          </a:p>
          <a:p>
            <a:pPr marL="0" marR="0" lvl="0" indent="0" algn="l" defTabSz="914034" rtl="0" eaLnBrk="1" fontAlgn="auto" latinLnBrk="0" hangingPunct="1">
              <a:lnSpc>
                <a:spcPct val="100000"/>
              </a:lnSpc>
              <a:spcBef>
                <a:spcPts val="450"/>
              </a:spcBef>
              <a:spcAft>
                <a:spcPts val="450"/>
              </a:spcAft>
              <a:buClr>
                <a:srgbClr val="0341D2"/>
              </a:buClr>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This chart provides a breakdown of the Gemini network in Hapag-Lloyd Mainliner, Maersk Mainliner, and Maersk Shuttle, including all port calls (phase-in and subsequent port calls).</a:t>
            </a:r>
            <a:endParaRPr kumimoji="0" lang="en-DE" sz="900" b="0" i="0" u="none" strike="noStrike" kern="1200" cap="none" spc="0" normalizeH="0" baseline="0" noProof="0" dirty="0">
              <a:ln>
                <a:noFill/>
              </a:ln>
              <a:solidFill>
                <a:srgbClr val="FF6600"/>
              </a:solidFill>
              <a:effectLst/>
              <a:uLnTx/>
              <a:uFillTx/>
              <a:latin typeface="Arial"/>
              <a:ea typeface="+mn-ea"/>
              <a:cs typeface="+mn-cs"/>
            </a:endParaRPr>
          </a:p>
        </p:txBody>
      </p:sp>
      <p:sp>
        <p:nvSpPr>
          <p:cNvPr id="16" name="Date Placeholder 1">
            <a:extLst>
              <a:ext uri="{FF2B5EF4-FFF2-40B4-BE49-F238E27FC236}">
                <a16:creationId xmlns:a16="http://schemas.microsoft.com/office/drawing/2014/main" id="{45C0840D-5669-F05B-C466-47181351F990}"/>
              </a:ext>
            </a:extLst>
          </p:cNvPr>
          <p:cNvSpPr>
            <a:spLocks noGrp="1"/>
          </p:cNvSpPr>
          <p:nvPr>
            <p:ph type="dt" sz="half" idx="15"/>
            <p:custDataLst>
              <p:tags r:id="rId5"/>
            </p:custDataLst>
          </p:nvPr>
        </p:nvSpPr>
        <p:spPr>
          <a:xfrm>
            <a:off x="504000" y="4871838"/>
            <a:ext cx="539608" cy="126000"/>
          </a:xfrm>
        </p:spPr>
        <p:txBody>
          <a:bodyPr/>
          <a:lstStyle/>
          <a:p>
            <a:pPr marL="0" marR="0" lvl="0" indent="0" algn="ctr" defTabSz="914034" rtl="0" eaLnBrk="1" fontAlgn="auto" latinLnBrk="0" hangingPunct="1">
              <a:lnSpc>
                <a:spcPct val="100000"/>
              </a:lnSpc>
              <a:spcBef>
                <a:spcPts val="0"/>
              </a:spcBef>
              <a:spcAft>
                <a:spcPts val="0"/>
              </a:spcAft>
              <a:buClrTx/>
              <a:buSzTx/>
              <a:buFontTx/>
              <a:buNone/>
              <a:tabLst/>
              <a:defRPr/>
            </a:pPr>
            <a:fld id="{464932EA-44DF-4947-BF56-3EF59A7B6DBB}" type="datetime1">
              <a:rPr kumimoji="0" lang="en-GB" sz="600" b="0" i="0" u="none" strike="noStrike" kern="1200" cap="none" spc="0" normalizeH="0" baseline="0" noProof="0" smtClean="0">
                <a:ln>
                  <a:noFill/>
                </a:ln>
                <a:solidFill>
                  <a:srgbClr val="414048"/>
                </a:solidFill>
                <a:effectLst/>
                <a:uLnTx/>
                <a:uFillTx/>
                <a:latin typeface="Arial"/>
                <a:ea typeface="+mn-ea"/>
                <a:cs typeface="+mn-cs"/>
              </a:rPr>
              <a:pPr marL="0" marR="0" lvl="0" indent="0" algn="ctr" defTabSz="914034" rtl="0" eaLnBrk="1" fontAlgn="auto" latinLnBrk="0" hangingPunct="1">
                <a:lnSpc>
                  <a:spcPct val="100000"/>
                </a:lnSpc>
                <a:spcBef>
                  <a:spcPts val="0"/>
                </a:spcBef>
                <a:spcAft>
                  <a:spcPts val="0"/>
                </a:spcAft>
                <a:buClrTx/>
                <a:buSzTx/>
                <a:buFontTx/>
                <a:buNone/>
                <a:tabLst/>
                <a:defRPr/>
              </a:pPr>
              <a:t>18/07/2025</a:t>
            </a:fld>
            <a:endParaRPr kumimoji="0" lang="en-GB" sz="600" b="0" i="0" u="none" strike="noStrike" kern="1200" cap="none" spc="0" normalizeH="0" baseline="0" noProof="0" dirty="0">
              <a:ln>
                <a:noFill/>
              </a:ln>
              <a:solidFill>
                <a:srgbClr val="414048"/>
              </a:solidFill>
              <a:effectLst/>
              <a:uLnTx/>
              <a:uFillTx/>
              <a:latin typeface="Arial"/>
              <a:ea typeface="+mn-ea"/>
              <a:cs typeface="+mn-cs"/>
            </a:endParaRPr>
          </a:p>
        </p:txBody>
      </p:sp>
      <p:sp>
        <p:nvSpPr>
          <p:cNvPr id="18" name="Footer Placeholder 2">
            <a:extLst>
              <a:ext uri="{FF2B5EF4-FFF2-40B4-BE49-F238E27FC236}">
                <a16:creationId xmlns:a16="http://schemas.microsoft.com/office/drawing/2014/main" id="{1243FCDE-A92B-6495-40F2-A9454FDABF1B}"/>
              </a:ext>
            </a:extLst>
          </p:cNvPr>
          <p:cNvSpPr>
            <a:spLocks noGrp="1"/>
          </p:cNvSpPr>
          <p:nvPr>
            <p:ph type="ftr" sz="quarter" idx="16"/>
            <p:custDataLst>
              <p:tags r:id="rId6"/>
            </p:custDataLst>
          </p:nvPr>
        </p:nvSpPr>
        <p:spPr>
          <a:xfrm>
            <a:off x="1056308" y="4871838"/>
            <a:ext cx="5603255" cy="126000"/>
          </a:xfrm>
        </p:spPr>
        <p:txBody>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14048"/>
                </a:solidFill>
                <a:effectLst/>
                <a:uLnTx/>
                <a:uFillTx/>
                <a:latin typeface="Arial"/>
                <a:ea typeface="+mn-ea"/>
                <a:cs typeface="+mn-cs"/>
                <a:hlinkClick r:id="rId13"/>
              </a:rPr>
              <a:t>GEMINI OPERATIONAL TRANSITION REPORT</a:t>
            </a:r>
          </a:p>
        </p:txBody>
      </p:sp>
      <p:sp>
        <p:nvSpPr>
          <p:cNvPr id="12" name="TextBox 11">
            <a:extLst>
              <a:ext uri="{FF2B5EF4-FFF2-40B4-BE49-F238E27FC236}">
                <a16:creationId xmlns:a16="http://schemas.microsoft.com/office/drawing/2014/main" id="{5724FF02-C54C-2AFD-D60A-25E68877AF44}"/>
              </a:ext>
            </a:extLst>
          </p:cNvPr>
          <p:cNvSpPr txBox="1"/>
          <p:nvPr/>
        </p:nvSpPr>
        <p:spPr bwMode="gray">
          <a:xfrm>
            <a:off x="318240" y="2327864"/>
            <a:ext cx="1973856" cy="184666"/>
          </a:xfrm>
          <a:prstGeom prst="rect">
            <a:avLst/>
          </a:prstGeom>
          <a:solidFill>
            <a:schemeClr val="bg1"/>
          </a:solidFill>
        </p:spPr>
        <p:txBody>
          <a:bodyPr wrap="square" lIns="0" tIns="0" rIns="0" bIns="0" rtlCol="0">
            <a:noAutofit/>
          </a:bodyPr>
          <a:lstStyle/>
          <a:p>
            <a:pPr marL="0" indent="0">
              <a:spcBef>
                <a:spcPts val="600"/>
              </a:spcBef>
              <a:spcAft>
                <a:spcPts val="600"/>
              </a:spcAft>
              <a:buClr>
                <a:schemeClr val="accent2"/>
              </a:buClr>
              <a:buFont typeface="Wingdings" panose="05000000000000000000" pitchFamily="2" charset="2"/>
              <a:buNone/>
            </a:pPr>
            <a:endParaRPr lang="en-GB" sz="1400" b="1" dirty="0" err="1">
              <a:solidFill>
                <a:schemeClr val="tx2"/>
              </a:solidFill>
            </a:endParaRPr>
          </a:p>
        </p:txBody>
      </p:sp>
      <p:sp>
        <p:nvSpPr>
          <p:cNvPr id="3" name="TextBox 2">
            <a:extLst>
              <a:ext uri="{FF2B5EF4-FFF2-40B4-BE49-F238E27FC236}">
                <a16:creationId xmlns:a16="http://schemas.microsoft.com/office/drawing/2014/main" id="{71784CC6-4DE5-6370-FDC4-D4481974AE13}"/>
              </a:ext>
            </a:extLst>
          </p:cNvPr>
          <p:cNvSpPr txBox="1"/>
          <p:nvPr>
            <p:custDataLst>
              <p:tags r:id="rId7"/>
            </p:custDataLst>
          </p:nvPr>
        </p:nvSpPr>
        <p:spPr bwMode="gray">
          <a:xfrm>
            <a:off x="231472" y="4394239"/>
            <a:ext cx="542332" cy="184666"/>
          </a:xfrm>
          <a:prstGeom prst="rect">
            <a:avLst/>
          </a:prstGeom>
          <a:noFill/>
        </p:spPr>
        <p:txBody>
          <a:bodyPr wrap="square">
            <a:spAutoFit/>
          </a:bodyPr>
          <a:lstStyle/>
          <a:p>
            <a:pPr algn="r"/>
            <a:r>
              <a:rPr lang="de-DE" sz="600" b="1" dirty="0">
                <a:solidFill>
                  <a:schemeClr val="accent4">
                    <a:lumMod val="50000"/>
                  </a:schemeClr>
                </a:solidFill>
              </a:rPr>
              <a:t>Port calls</a:t>
            </a:r>
            <a:endParaRPr lang="en-DE" sz="600" b="1" dirty="0">
              <a:solidFill>
                <a:schemeClr val="accent4">
                  <a:lumMod val="50000"/>
                </a:schemeClr>
              </a:solidFill>
            </a:endParaRPr>
          </a:p>
        </p:txBody>
      </p:sp>
      <p:sp>
        <p:nvSpPr>
          <p:cNvPr id="7" name="TextBox 6">
            <a:extLst>
              <a:ext uri="{FF2B5EF4-FFF2-40B4-BE49-F238E27FC236}">
                <a16:creationId xmlns:a16="http://schemas.microsoft.com/office/drawing/2014/main" id="{749DDFD4-6F5E-E9E6-F96D-D88681E33212}"/>
              </a:ext>
            </a:extLst>
          </p:cNvPr>
          <p:cNvSpPr txBox="1"/>
          <p:nvPr>
            <p:custDataLst>
              <p:tags r:id="rId8"/>
            </p:custDataLst>
          </p:nvPr>
        </p:nvSpPr>
        <p:spPr bwMode="gray">
          <a:xfrm>
            <a:off x="4722900" y="4403248"/>
            <a:ext cx="542332" cy="184666"/>
          </a:xfrm>
          <a:prstGeom prst="rect">
            <a:avLst/>
          </a:prstGeom>
          <a:noFill/>
        </p:spPr>
        <p:txBody>
          <a:bodyPr wrap="square">
            <a:spAutoFit/>
          </a:bodyPr>
          <a:lstStyle/>
          <a:p>
            <a:pPr algn="r"/>
            <a:r>
              <a:rPr lang="de-DE" sz="600" b="1" dirty="0">
                <a:solidFill>
                  <a:schemeClr val="accent4">
                    <a:lumMod val="50000"/>
                  </a:schemeClr>
                </a:solidFill>
              </a:rPr>
              <a:t>Port calls</a:t>
            </a:r>
            <a:endParaRPr lang="en-DE" sz="600" b="1" dirty="0">
              <a:solidFill>
                <a:schemeClr val="accent4">
                  <a:lumMod val="50000"/>
                </a:schemeClr>
              </a:solidFill>
            </a:endParaRPr>
          </a:p>
        </p:txBody>
      </p:sp>
    </p:spTree>
    <p:extLst>
      <p:ext uri="{BB962C8B-B14F-4D97-AF65-F5344CB8AC3E}">
        <p14:creationId xmlns:p14="http://schemas.microsoft.com/office/powerpoint/2010/main" val="2428612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8E3A8-9B22-BB10-DE76-AA0F2DC8489C}"/>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DDFC22C-84A7-4DB0-29D9-8FA8F34E428D}"/>
              </a:ext>
            </a:extLst>
          </p:cNvPr>
          <p:cNvGraphicFramePr>
            <a:graphicFrameLocks noChangeAspect="1"/>
          </p:cNvGraphicFramePr>
          <p:nvPr>
            <p:custDataLst>
              <p:tags r:id="rId1"/>
            </p:custDataLst>
            <p:extLst>
              <p:ext uri="{D42A27DB-BD31-4B8C-83A1-F6EECF244321}">
                <p14:modId xmlns:p14="http://schemas.microsoft.com/office/powerpoint/2010/main" val="7210577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95" imgH="394" progId="TCLayout.ActiveDocument.1">
                  <p:embed/>
                </p:oleObj>
              </mc:Choice>
              <mc:Fallback>
                <p:oleObj name="think-cell Slide" r:id="rId8" imgW="395" imgH="394" progId="TCLayout.ActiveDocument.1">
                  <p:embed/>
                  <p:pic>
                    <p:nvPicPr>
                      <p:cNvPr id="7" name="think-cell data - do not delete" hidden="1">
                        <a:extLst>
                          <a:ext uri="{FF2B5EF4-FFF2-40B4-BE49-F238E27FC236}">
                            <a16:creationId xmlns:a16="http://schemas.microsoft.com/office/drawing/2014/main" id="{6DDFC22C-84A7-4DB0-29D9-8FA8F34E428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3" name="TextBox 2">
            <a:extLst>
              <a:ext uri="{FF2B5EF4-FFF2-40B4-BE49-F238E27FC236}">
                <a16:creationId xmlns:a16="http://schemas.microsoft.com/office/drawing/2014/main" id="{25BC0176-C846-AA63-A7A3-65B1ED634058}"/>
              </a:ext>
            </a:extLst>
          </p:cNvPr>
          <p:cNvSpPr txBox="1"/>
          <p:nvPr>
            <p:custDataLst>
              <p:tags r:id="rId2"/>
            </p:custDataLst>
          </p:nvPr>
        </p:nvSpPr>
        <p:spPr>
          <a:xfrm>
            <a:off x="802604" y="128758"/>
            <a:ext cx="8496300" cy="276999"/>
          </a:xfrm>
          <a:prstGeom prst="rect">
            <a:avLst/>
          </a:prstGeom>
          <a:noFill/>
        </p:spPr>
        <p:txBody>
          <a:bodyPr wrap="square" rtlCol="0">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12">
              <a:defRPr/>
            </a:pPr>
            <a:r>
              <a:rPr lang="en-US" sz="1200" b="1">
                <a:solidFill>
                  <a:schemeClr val="tx2"/>
                </a:solidFill>
                <a:latin typeface="Arial"/>
              </a:rPr>
              <a:t>SCHEDULE RELIABILITY </a:t>
            </a:r>
            <a:r>
              <a:rPr lang="en-US" sz="1200">
                <a:solidFill>
                  <a:schemeClr val="tx2"/>
                </a:solidFill>
                <a:latin typeface="Arial"/>
              </a:rPr>
              <a:t>| GEMINI OPERATIONAL TRANSITION </a:t>
            </a:r>
          </a:p>
        </p:txBody>
      </p:sp>
      <p:cxnSp>
        <p:nvCxnSpPr>
          <p:cNvPr id="14" name="Straight Connector 13">
            <a:extLst>
              <a:ext uri="{FF2B5EF4-FFF2-40B4-BE49-F238E27FC236}">
                <a16:creationId xmlns:a16="http://schemas.microsoft.com/office/drawing/2014/main" id="{4AABA340-7690-EDBC-A255-F11B39B59A09}"/>
              </a:ext>
            </a:extLst>
          </p:cNvPr>
          <p:cNvCxnSpPr>
            <a:cxnSpLocks/>
          </p:cNvCxnSpPr>
          <p:nvPr/>
        </p:nvCxnSpPr>
        <p:spPr>
          <a:xfrm>
            <a:off x="318240" y="403632"/>
            <a:ext cx="8576986" cy="0"/>
          </a:xfrm>
          <a:prstGeom prst="line">
            <a:avLst/>
          </a:prstGeom>
          <a:ln w="9525">
            <a:solidFill>
              <a:srgbClr val="FF6E0D"/>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D7EBFAD-77D5-3344-3C75-2AAD4C84C44A}"/>
              </a:ext>
            </a:extLst>
          </p:cNvPr>
          <p:cNvSpPr>
            <a:spLocks noGrp="1"/>
          </p:cNvSpPr>
          <p:nvPr>
            <p:ph type="dt" sz="half" idx="15"/>
            <p:custDataLst>
              <p:tags r:id="rId3"/>
            </p:custDataLst>
          </p:nvPr>
        </p:nvSpPr>
        <p:spPr/>
        <p:txBody>
          <a:bodyPr/>
          <a:lstStyle/>
          <a:p>
            <a:fld id="{464932EA-44DF-4947-BF56-3EF59A7B6DBB}" type="datetime1">
              <a:rPr lang="en-GB" smtClean="0"/>
              <a:t>18/07/2025</a:t>
            </a:fld>
            <a:endParaRPr lang="en-GB"/>
          </a:p>
        </p:txBody>
      </p:sp>
      <p:sp>
        <p:nvSpPr>
          <p:cNvPr id="5" name="TextBox 4">
            <a:extLst>
              <a:ext uri="{FF2B5EF4-FFF2-40B4-BE49-F238E27FC236}">
                <a16:creationId xmlns:a16="http://schemas.microsoft.com/office/drawing/2014/main" id="{0D7937CC-BAC4-1BF4-16AF-1479F4BC4386}"/>
              </a:ext>
            </a:extLst>
          </p:cNvPr>
          <p:cNvSpPr txBox="1"/>
          <p:nvPr/>
        </p:nvSpPr>
        <p:spPr bwMode="gray">
          <a:xfrm>
            <a:off x="318240" y="510579"/>
            <a:ext cx="3870000" cy="1661115"/>
          </a:xfrm>
          <a:prstGeom prst="rect">
            <a:avLst/>
          </a:prstGeom>
          <a:noFill/>
        </p:spPr>
        <p:txBody>
          <a:bodyPr wrap="square" lIns="0" tIns="0" rIns="0" bIns="0" rtlCol="0">
            <a:noAutofit/>
          </a:bodyPr>
          <a:lstStyle/>
          <a:p>
            <a:pPr>
              <a:spcBef>
                <a:spcPts val="450"/>
              </a:spcBef>
              <a:spcAft>
                <a:spcPts val="450"/>
              </a:spcAft>
              <a:buClr>
                <a:schemeClr val="accent2"/>
              </a:buClr>
            </a:pPr>
            <a:r>
              <a:rPr lang="de-DE" sz="1050" b="1" dirty="0">
                <a:solidFill>
                  <a:schemeClr val="accent6"/>
                </a:solidFill>
              </a:rPr>
              <a:t>Global | Proforma SR [+/- 1 Day]</a:t>
            </a:r>
          </a:p>
          <a:p>
            <a:pPr>
              <a:spcBef>
                <a:spcPts val="450"/>
              </a:spcBef>
              <a:spcAft>
                <a:spcPts val="450"/>
              </a:spcAft>
              <a:buClr>
                <a:schemeClr val="accent2"/>
              </a:buClr>
            </a:pPr>
            <a:r>
              <a:rPr lang="en-US" sz="900" b="1" i="0" dirty="0">
                <a:solidFill>
                  <a:srgbClr val="333333"/>
                </a:solidFill>
                <a:effectLst/>
                <a:latin typeface="+mj-lt"/>
              </a:rPr>
              <a:t>Proforma Schedule Reliability (SR) [%] </a:t>
            </a:r>
            <a:r>
              <a:rPr lang="en-US" sz="900" i="0" dirty="0">
                <a:solidFill>
                  <a:srgbClr val="333333"/>
                </a:solidFill>
                <a:effectLst/>
                <a:latin typeface="+mj-lt"/>
              </a:rPr>
              <a:t>compares the actual arrival of a vessel against the Proforma arrival in FIS.</a:t>
            </a:r>
          </a:p>
          <a:p>
            <a:pPr>
              <a:spcBef>
                <a:spcPts val="450"/>
              </a:spcBef>
              <a:spcAft>
                <a:spcPts val="450"/>
              </a:spcAft>
              <a:buClr>
                <a:schemeClr val="accent2"/>
              </a:buClr>
            </a:pPr>
            <a:r>
              <a:rPr lang="en-US" sz="900" dirty="0">
                <a:solidFill>
                  <a:srgbClr val="333333"/>
                </a:solidFill>
                <a:latin typeface="+mj-lt"/>
              </a:rPr>
              <a:t>This chart displays an aggregated view of the Global Proforma Schedule Reliability in the Gemini Mainline network vs. the Gemini network (Mainliner + Shuttles).</a:t>
            </a:r>
          </a:p>
          <a:p>
            <a:pPr>
              <a:spcBef>
                <a:spcPts val="450"/>
              </a:spcBef>
              <a:spcAft>
                <a:spcPts val="450"/>
              </a:spcAft>
              <a:buClr>
                <a:schemeClr val="accent2"/>
              </a:buClr>
            </a:pPr>
            <a:r>
              <a:rPr lang="en-US" sz="900" dirty="0">
                <a:solidFill>
                  <a:srgbClr val="333333"/>
                </a:solidFill>
                <a:latin typeface="+mj-lt"/>
              </a:rPr>
              <a:t>The </a:t>
            </a:r>
            <a:r>
              <a:rPr lang="en-US" sz="900" b="1" dirty="0">
                <a:solidFill>
                  <a:srgbClr val="333333"/>
                </a:solidFill>
                <a:latin typeface="+mj-lt"/>
              </a:rPr>
              <a:t>Global</a:t>
            </a:r>
            <a:r>
              <a:rPr lang="en-US" sz="900" dirty="0">
                <a:solidFill>
                  <a:srgbClr val="333333"/>
                </a:solidFill>
                <a:latin typeface="+mj-lt"/>
              </a:rPr>
              <a:t> </a:t>
            </a:r>
            <a:r>
              <a:rPr lang="en-US" sz="900" b="1" i="0" dirty="0">
                <a:solidFill>
                  <a:srgbClr val="333333"/>
                </a:solidFill>
                <a:effectLst/>
                <a:latin typeface="+mj-lt"/>
              </a:rPr>
              <a:t>Proforma Schedule Reliability </a:t>
            </a:r>
            <a:r>
              <a:rPr lang="en-US" sz="900" i="0" dirty="0">
                <a:solidFill>
                  <a:srgbClr val="333333"/>
                </a:solidFill>
                <a:effectLst/>
                <a:latin typeface="+mj-lt"/>
              </a:rPr>
              <a:t>for the Gemini Mainline network is at </a:t>
            </a:r>
            <a:r>
              <a:rPr lang="en-US" sz="900" b="1" dirty="0">
                <a:solidFill>
                  <a:srgbClr val="333333"/>
                </a:solidFill>
                <a:latin typeface="+mj-lt"/>
              </a:rPr>
              <a:t>92% </a:t>
            </a:r>
            <a:r>
              <a:rPr lang="en-US" sz="900" dirty="0">
                <a:solidFill>
                  <a:srgbClr val="333333"/>
                </a:solidFill>
                <a:latin typeface="+mj-lt"/>
              </a:rPr>
              <a:t>[YTD].*</a:t>
            </a:r>
            <a:br>
              <a:rPr lang="en-US" sz="900" dirty="0">
                <a:solidFill>
                  <a:srgbClr val="333333"/>
                </a:solidFill>
                <a:latin typeface="+mj-lt"/>
              </a:rPr>
            </a:br>
            <a:r>
              <a:rPr lang="en-US" sz="600" i="1" dirty="0">
                <a:solidFill>
                  <a:srgbClr val="333333"/>
                </a:solidFill>
                <a:latin typeface="+mj-lt"/>
              </a:rPr>
              <a:t>*Global Proforma Schedule Reliability for the Gemini network (Mainliner + Shuttle) is at 93% [YTD].</a:t>
            </a:r>
            <a:endParaRPr lang="en-DE" sz="900" i="1" dirty="0">
              <a:solidFill>
                <a:schemeClr val="accent6"/>
              </a:solidFill>
            </a:endParaRPr>
          </a:p>
        </p:txBody>
      </p:sp>
      <p:sp>
        <p:nvSpPr>
          <p:cNvPr id="12" name="TextBox 11">
            <a:extLst>
              <a:ext uri="{FF2B5EF4-FFF2-40B4-BE49-F238E27FC236}">
                <a16:creationId xmlns:a16="http://schemas.microsoft.com/office/drawing/2014/main" id="{17C37803-A4DA-962F-7622-FB48BF25890B}"/>
              </a:ext>
            </a:extLst>
          </p:cNvPr>
          <p:cNvSpPr txBox="1"/>
          <p:nvPr>
            <p:custDataLst>
              <p:tags r:id="rId4"/>
            </p:custDataLst>
          </p:nvPr>
        </p:nvSpPr>
        <p:spPr bwMode="gray">
          <a:xfrm>
            <a:off x="4891693" y="510580"/>
            <a:ext cx="3870000" cy="1440000"/>
          </a:xfrm>
          <a:prstGeom prst="rect">
            <a:avLst/>
          </a:prstGeom>
          <a:noFill/>
        </p:spPr>
        <p:txBody>
          <a:bodyPr wrap="square" lIns="0" tIns="0" rIns="0" bIns="0" rtlCol="0">
            <a:noAutofit/>
          </a:bodyPr>
          <a:lstStyle/>
          <a:p>
            <a:pPr>
              <a:spcBef>
                <a:spcPts val="450"/>
              </a:spcBef>
              <a:spcAft>
                <a:spcPts val="450"/>
              </a:spcAft>
              <a:buClr>
                <a:schemeClr val="accent2"/>
              </a:buClr>
            </a:pPr>
            <a:r>
              <a:rPr lang="de-DE" sz="1050" b="1" dirty="0">
                <a:solidFill>
                  <a:schemeClr val="accent6"/>
                </a:solidFill>
              </a:rPr>
              <a:t>No. Of Gemini Port Calls | HL vs. Partner</a:t>
            </a:r>
          </a:p>
          <a:p>
            <a:pPr>
              <a:spcBef>
                <a:spcPts val="450"/>
              </a:spcBef>
              <a:spcAft>
                <a:spcPts val="450"/>
              </a:spcAft>
              <a:buClr>
                <a:schemeClr val="accent2"/>
              </a:buClr>
            </a:pPr>
            <a:r>
              <a:rPr lang="en-US" sz="900" b="1" dirty="0">
                <a:solidFill>
                  <a:srgbClr val="333333"/>
                </a:solidFill>
                <a:latin typeface="+mj-lt"/>
              </a:rPr>
              <a:t>Actual No. of Gemini Port Calls </a:t>
            </a:r>
            <a:r>
              <a:rPr lang="en-US" sz="900" dirty="0">
                <a:solidFill>
                  <a:srgbClr val="333333"/>
                </a:solidFill>
                <a:latin typeface="+mj-lt"/>
              </a:rPr>
              <a:t>for</a:t>
            </a:r>
            <a:r>
              <a:rPr lang="en-US" sz="900" b="1" dirty="0">
                <a:solidFill>
                  <a:srgbClr val="333333"/>
                </a:solidFill>
                <a:latin typeface="+mj-lt"/>
              </a:rPr>
              <a:t> </a:t>
            </a:r>
            <a:r>
              <a:rPr lang="en-US" sz="900" dirty="0">
                <a:latin typeface="+mj-lt"/>
              </a:rPr>
              <a:t>Hapag-Lloyd Mainliner, Maersk Mainliner, and Maersk Shuttles.</a:t>
            </a:r>
          </a:p>
          <a:p>
            <a:pPr>
              <a:spcBef>
                <a:spcPts val="450"/>
              </a:spcBef>
              <a:spcAft>
                <a:spcPts val="450"/>
              </a:spcAft>
              <a:buClr>
                <a:schemeClr val="accent2"/>
              </a:buClr>
            </a:pPr>
            <a:r>
              <a:rPr lang="en-US" sz="900" dirty="0">
                <a:latin typeface="+mj-lt"/>
              </a:rPr>
              <a:t>This chart provides a breakdown of port calls per operator in the Gemini network, which are considered in the Global Proforma Schedule Reliability.</a:t>
            </a:r>
            <a:endParaRPr lang="en-DE" sz="900" b="1" dirty="0">
              <a:solidFill>
                <a:schemeClr val="accent6"/>
              </a:solidFill>
            </a:endParaRPr>
          </a:p>
        </p:txBody>
      </p:sp>
      <p:sp>
        <p:nvSpPr>
          <p:cNvPr id="16" name="Footer Placeholder 2">
            <a:extLst>
              <a:ext uri="{FF2B5EF4-FFF2-40B4-BE49-F238E27FC236}">
                <a16:creationId xmlns:a16="http://schemas.microsoft.com/office/drawing/2014/main" id="{94CC5605-40CE-99AF-241C-5B9B627D9B41}"/>
              </a:ext>
            </a:extLst>
          </p:cNvPr>
          <p:cNvSpPr>
            <a:spLocks noGrp="1"/>
          </p:cNvSpPr>
          <p:nvPr>
            <p:ph type="ftr" sz="quarter" idx="16"/>
            <p:custDataLst>
              <p:tags r:id="rId5"/>
            </p:custDataLst>
          </p:nvPr>
        </p:nvSpPr>
        <p:spPr>
          <a:xfrm>
            <a:off x="1056308" y="4871838"/>
            <a:ext cx="5603255" cy="126000"/>
          </a:xfrm>
        </p:spPr>
        <p:txBody>
          <a:bodyPr/>
          <a:lstStyle/>
          <a:p>
            <a:r>
              <a:rPr lang="en-GB">
                <a:hlinkClick r:id="rId10"/>
              </a:rPr>
              <a:t>GEMINI OPERATIONAL TRANSITION REPORT</a:t>
            </a:r>
          </a:p>
        </p:txBody>
      </p:sp>
    </p:spTree>
    <p:extLst>
      <p:ext uri="{BB962C8B-B14F-4D97-AF65-F5344CB8AC3E}">
        <p14:creationId xmlns:p14="http://schemas.microsoft.com/office/powerpoint/2010/main" val="219441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CBAA3-8F66-E3FA-B416-7680D305F861}"/>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14B677D6-7D0C-343B-780B-57854255E56E}"/>
              </a:ext>
            </a:extLst>
          </p:cNvPr>
          <p:cNvGraphicFramePr>
            <a:graphicFrameLocks noChangeAspect="1"/>
          </p:cNvGraphicFramePr>
          <p:nvPr>
            <p:custDataLst>
              <p:tags r:id="rId1"/>
            </p:custDataLst>
            <p:extLst>
              <p:ext uri="{D42A27DB-BD31-4B8C-83A1-F6EECF244321}">
                <p14:modId xmlns:p14="http://schemas.microsoft.com/office/powerpoint/2010/main" val="2031946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95" imgH="394" progId="TCLayout.ActiveDocument.1">
                  <p:embed/>
                </p:oleObj>
              </mc:Choice>
              <mc:Fallback>
                <p:oleObj name="think-cell Slide" r:id="rId10" imgW="395" imgH="394" progId="TCLayout.ActiveDocument.1">
                  <p:embed/>
                  <p:pic>
                    <p:nvPicPr>
                      <p:cNvPr id="12" name="think-cell data - do not delete" hidden="1">
                        <a:extLst>
                          <a:ext uri="{FF2B5EF4-FFF2-40B4-BE49-F238E27FC236}">
                            <a16:creationId xmlns:a16="http://schemas.microsoft.com/office/drawing/2014/main" id="{14B677D6-7D0C-343B-780B-57854255E56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3" name="TextBox 2">
            <a:extLst>
              <a:ext uri="{FF2B5EF4-FFF2-40B4-BE49-F238E27FC236}">
                <a16:creationId xmlns:a16="http://schemas.microsoft.com/office/drawing/2014/main" id="{C84B7A95-9649-3161-6A8A-7F06E05C3A49}"/>
              </a:ext>
            </a:extLst>
          </p:cNvPr>
          <p:cNvSpPr txBox="1"/>
          <p:nvPr>
            <p:custDataLst>
              <p:tags r:id="rId2"/>
            </p:custDataLst>
          </p:nvPr>
        </p:nvSpPr>
        <p:spPr>
          <a:xfrm>
            <a:off x="810095" y="125821"/>
            <a:ext cx="8478055" cy="276999"/>
          </a:xfrm>
          <a:prstGeom prst="rect">
            <a:avLst/>
          </a:prstGeom>
          <a:noFill/>
        </p:spPr>
        <p:txBody>
          <a:bodyPr wrap="square" rtlCol="0">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12">
              <a:defRPr/>
            </a:pPr>
            <a:r>
              <a:rPr lang="en-US" sz="1200" b="1">
                <a:solidFill>
                  <a:schemeClr val="tx2"/>
                </a:solidFill>
                <a:latin typeface="Arial"/>
              </a:rPr>
              <a:t>SCHEDULE RELIABILITY </a:t>
            </a:r>
            <a:r>
              <a:rPr lang="en-US" sz="1200">
                <a:solidFill>
                  <a:schemeClr val="tx2"/>
                </a:solidFill>
                <a:latin typeface="Arial"/>
              </a:rPr>
              <a:t>| GEMINI OPERATIONAL TRANSITION </a:t>
            </a:r>
          </a:p>
        </p:txBody>
      </p:sp>
      <p:cxnSp>
        <p:nvCxnSpPr>
          <p:cNvPr id="14" name="Straight Connector 13">
            <a:extLst>
              <a:ext uri="{FF2B5EF4-FFF2-40B4-BE49-F238E27FC236}">
                <a16:creationId xmlns:a16="http://schemas.microsoft.com/office/drawing/2014/main" id="{F2DAE3FC-540B-12C7-D0EB-09D7AD6554BE}"/>
              </a:ext>
            </a:extLst>
          </p:cNvPr>
          <p:cNvCxnSpPr>
            <a:cxnSpLocks/>
          </p:cNvCxnSpPr>
          <p:nvPr/>
        </p:nvCxnSpPr>
        <p:spPr>
          <a:xfrm>
            <a:off x="318240" y="403632"/>
            <a:ext cx="8576986" cy="0"/>
          </a:xfrm>
          <a:prstGeom prst="line">
            <a:avLst/>
          </a:prstGeom>
          <a:ln w="9525">
            <a:solidFill>
              <a:srgbClr val="FF6E0D"/>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79CDB1D-D0C3-2666-2E3F-C6AF45EA897D}"/>
              </a:ext>
            </a:extLst>
          </p:cNvPr>
          <p:cNvSpPr>
            <a:spLocks noGrp="1"/>
          </p:cNvSpPr>
          <p:nvPr>
            <p:ph type="dt" sz="half" idx="15"/>
          </p:nvPr>
        </p:nvSpPr>
        <p:spPr/>
        <p:txBody>
          <a:bodyPr/>
          <a:lstStyle/>
          <a:p>
            <a:fld id="{464932EA-44DF-4947-BF56-3EF59A7B6DBB}" type="datetime1">
              <a:rPr lang="en-GB" smtClean="0"/>
              <a:t>18/07/2025</a:t>
            </a:fld>
            <a:endParaRPr lang="en-GB"/>
          </a:p>
        </p:txBody>
      </p:sp>
      <p:sp>
        <p:nvSpPr>
          <p:cNvPr id="5" name="TextBox 4">
            <a:extLst>
              <a:ext uri="{FF2B5EF4-FFF2-40B4-BE49-F238E27FC236}">
                <a16:creationId xmlns:a16="http://schemas.microsoft.com/office/drawing/2014/main" id="{25D66CF8-C205-B952-7B03-40FC8923FA27}"/>
              </a:ext>
            </a:extLst>
          </p:cNvPr>
          <p:cNvSpPr txBox="1"/>
          <p:nvPr/>
        </p:nvSpPr>
        <p:spPr bwMode="gray">
          <a:xfrm>
            <a:off x="318239" y="510581"/>
            <a:ext cx="6448321" cy="274993"/>
          </a:xfrm>
          <a:prstGeom prst="rect">
            <a:avLst/>
          </a:prstGeom>
          <a:noFill/>
        </p:spPr>
        <p:txBody>
          <a:bodyPr wrap="square" lIns="0" tIns="0" rIns="0" bIns="0" rtlCol="0">
            <a:noAutofit/>
          </a:bodyPr>
          <a:lstStyle/>
          <a:p>
            <a:pPr>
              <a:spcBef>
                <a:spcPts val="450"/>
              </a:spcBef>
              <a:spcAft>
                <a:spcPts val="450"/>
              </a:spcAft>
              <a:buClr>
                <a:schemeClr val="accent2"/>
              </a:buClr>
            </a:pPr>
            <a:r>
              <a:rPr lang="de-DE" sz="1050" b="1" dirty="0">
                <a:solidFill>
                  <a:schemeClr val="accent6"/>
                </a:solidFill>
              </a:rPr>
              <a:t>Gemini By Trade | Proforma Schedule </a:t>
            </a:r>
            <a:r>
              <a:rPr lang="de-DE" sz="1050" b="1" dirty="0" err="1">
                <a:solidFill>
                  <a:schemeClr val="accent6"/>
                </a:solidFill>
              </a:rPr>
              <a:t>Reliability</a:t>
            </a:r>
            <a:r>
              <a:rPr lang="de-DE" sz="1050" b="1" dirty="0">
                <a:solidFill>
                  <a:schemeClr val="accent6"/>
                </a:solidFill>
              </a:rPr>
              <a:t> [+/- 1 Day] </a:t>
            </a:r>
            <a:r>
              <a:rPr lang="de-DE" sz="1050" b="1" dirty="0" err="1">
                <a:solidFill>
                  <a:schemeClr val="accent6"/>
                </a:solidFill>
              </a:rPr>
              <a:t>for</a:t>
            </a:r>
            <a:r>
              <a:rPr lang="de-DE" sz="1050" b="1" dirty="0">
                <a:solidFill>
                  <a:schemeClr val="accent6"/>
                </a:solidFill>
              </a:rPr>
              <a:t> Mainliner and Shuttles</a:t>
            </a:r>
            <a:endParaRPr lang="en-DE" sz="1050" b="1" dirty="0">
              <a:solidFill>
                <a:schemeClr val="accent6"/>
              </a:solidFill>
            </a:endParaRPr>
          </a:p>
        </p:txBody>
      </p:sp>
      <p:sp>
        <p:nvSpPr>
          <p:cNvPr id="9" name="Footer Placeholder 2">
            <a:extLst>
              <a:ext uri="{FF2B5EF4-FFF2-40B4-BE49-F238E27FC236}">
                <a16:creationId xmlns:a16="http://schemas.microsoft.com/office/drawing/2014/main" id="{519575F0-6386-CDC8-EA0D-618A2EACDCFB}"/>
              </a:ext>
            </a:extLst>
          </p:cNvPr>
          <p:cNvSpPr>
            <a:spLocks noGrp="1"/>
          </p:cNvSpPr>
          <p:nvPr>
            <p:ph type="ftr" sz="quarter" idx="16"/>
          </p:nvPr>
        </p:nvSpPr>
        <p:spPr>
          <a:xfrm>
            <a:off x="1056308" y="4871838"/>
            <a:ext cx="5603255" cy="126000"/>
          </a:xfrm>
        </p:spPr>
        <p:txBody>
          <a:bodyPr/>
          <a:lstStyle/>
          <a:p>
            <a:r>
              <a:rPr lang="en-GB">
                <a:hlinkClick r:id="rId12"/>
              </a:rPr>
              <a:t>GEMINI OPERATIONAL TRANSITION REPORT</a:t>
            </a:r>
          </a:p>
        </p:txBody>
      </p:sp>
      <p:grpSp>
        <p:nvGrpSpPr>
          <p:cNvPr id="3" name="Group 2">
            <a:extLst>
              <a:ext uri="{FF2B5EF4-FFF2-40B4-BE49-F238E27FC236}">
                <a16:creationId xmlns:a16="http://schemas.microsoft.com/office/drawing/2014/main" id="{426910F2-B0EF-F476-3570-BC81440095BF}"/>
              </a:ext>
            </a:extLst>
          </p:cNvPr>
          <p:cNvGrpSpPr/>
          <p:nvPr/>
        </p:nvGrpSpPr>
        <p:grpSpPr>
          <a:xfrm>
            <a:off x="6659563" y="755838"/>
            <a:ext cx="1586651" cy="356086"/>
            <a:chOff x="6951946" y="812529"/>
            <a:chExt cx="1586651" cy="356086"/>
          </a:xfrm>
        </p:grpSpPr>
        <p:sp>
          <p:nvSpPr>
            <p:cNvPr id="4" name="TextBox 3">
              <a:extLst>
                <a:ext uri="{FF2B5EF4-FFF2-40B4-BE49-F238E27FC236}">
                  <a16:creationId xmlns:a16="http://schemas.microsoft.com/office/drawing/2014/main" id="{5808652F-6544-CC21-AE9E-22CEA04A4D00}"/>
                </a:ext>
              </a:extLst>
            </p:cNvPr>
            <p:cNvSpPr txBox="1"/>
            <p:nvPr>
              <p:custDataLst>
                <p:tags r:id="rId4"/>
              </p:custDataLst>
            </p:nvPr>
          </p:nvSpPr>
          <p:spPr bwMode="gray">
            <a:xfrm>
              <a:off x="6951946" y="812529"/>
              <a:ext cx="829398" cy="158625"/>
            </a:xfrm>
            <a:prstGeom prst="rect">
              <a:avLst/>
            </a:prstGeom>
            <a:noFill/>
          </p:spPr>
          <p:txBody>
            <a:bodyPr wrap="square" lIns="0" tIns="0" rIns="0" bIns="0" rtlCol="0">
              <a:noAutofit/>
            </a:bodyPr>
            <a:lstStyle/>
            <a:p>
              <a:pPr marL="0" indent="0">
                <a:spcBef>
                  <a:spcPts val="600"/>
                </a:spcBef>
                <a:spcAft>
                  <a:spcPts val="600"/>
                </a:spcAft>
                <a:buClr>
                  <a:schemeClr val="accent2"/>
                </a:buClr>
                <a:buFont typeface="Wingdings" panose="05000000000000000000" pitchFamily="2" charset="2"/>
                <a:buNone/>
              </a:pPr>
              <a:r>
                <a:rPr lang="en-GB" sz="700" b="1">
                  <a:solidFill>
                    <a:schemeClr val="tx2"/>
                  </a:solidFill>
                  <a:latin typeface="+mj-lt"/>
                </a:rPr>
                <a:t>Legend</a:t>
              </a:r>
            </a:p>
          </p:txBody>
        </p:sp>
        <p:grpSp>
          <p:nvGrpSpPr>
            <p:cNvPr id="10" name="Group 9">
              <a:extLst>
                <a:ext uri="{FF2B5EF4-FFF2-40B4-BE49-F238E27FC236}">
                  <a16:creationId xmlns:a16="http://schemas.microsoft.com/office/drawing/2014/main" id="{5F8D5903-402A-4360-DAC7-DE9270D722D8}"/>
                </a:ext>
              </a:extLst>
            </p:cNvPr>
            <p:cNvGrpSpPr/>
            <p:nvPr/>
          </p:nvGrpSpPr>
          <p:grpSpPr>
            <a:xfrm>
              <a:off x="6951946" y="1008451"/>
              <a:ext cx="1586651" cy="160164"/>
              <a:chOff x="6951946" y="1008451"/>
              <a:chExt cx="1586651" cy="160164"/>
            </a:xfrm>
          </p:grpSpPr>
          <p:sp>
            <p:nvSpPr>
              <p:cNvPr id="11" name="TextBox 10">
                <a:extLst>
                  <a:ext uri="{FF2B5EF4-FFF2-40B4-BE49-F238E27FC236}">
                    <a16:creationId xmlns:a16="http://schemas.microsoft.com/office/drawing/2014/main" id="{160A9A13-8A1C-ACA9-1AAA-F48D541303C3}"/>
                  </a:ext>
                </a:extLst>
              </p:cNvPr>
              <p:cNvSpPr txBox="1"/>
              <p:nvPr>
                <p:custDataLst>
                  <p:tags r:id="rId5"/>
                </p:custDataLst>
              </p:nvPr>
            </p:nvSpPr>
            <p:spPr bwMode="gray">
              <a:xfrm>
                <a:off x="7062598" y="1008451"/>
                <a:ext cx="829398" cy="158625"/>
              </a:xfrm>
              <a:prstGeom prst="rect">
                <a:avLst/>
              </a:prstGeom>
              <a:noFill/>
            </p:spPr>
            <p:txBody>
              <a:bodyPr wrap="square" lIns="0" tIns="0" rIns="0" bIns="0" rtlCol="0">
                <a:noAutofit/>
              </a:bodyPr>
              <a:lstStyle/>
              <a:p>
                <a:pPr marL="0" indent="0">
                  <a:spcBef>
                    <a:spcPts val="600"/>
                  </a:spcBef>
                  <a:spcAft>
                    <a:spcPts val="600"/>
                  </a:spcAft>
                  <a:buClr>
                    <a:schemeClr val="accent2"/>
                  </a:buClr>
                  <a:buFont typeface="Wingdings" panose="05000000000000000000" pitchFamily="2" charset="2"/>
                  <a:buNone/>
                </a:pPr>
                <a:r>
                  <a:rPr lang="en-GB" sz="700" dirty="0">
                    <a:solidFill>
                      <a:schemeClr val="tx2"/>
                    </a:solidFill>
                    <a:latin typeface="+mj-lt"/>
                  </a:rPr>
                  <a:t>Mainliner</a:t>
                </a:r>
              </a:p>
            </p:txBody>
          </p:sp>
          <p:sp>
            <p:nvSpPr>
              <p:cNvPr id="15" name="Rectangle 14">
                <a:extLst>
                  <a:ext uri="{FF2B5EF4-FFF2-40B4-BE49-F238E27FC236}">
                    <a16:creationId xmlns:a16="http://schemas.microsoft.com/office/drawing/2014/main" id="{F2D52CBD-3A95-37B7-28CC-4AFDE5EB6419}"/>
                  </a:ext>
                </a:extLst>
              </p:cNvPr>
              <p:cNvSpPr/>
              <p:nvPr>
                <p:custDataLst>
                  <p:tags r:id="rId6"/>
                </p:custDataLst>
              </p:nvPr>
            </p:nvSpPr>
            <p:spPr bwMode="gray">
              <a:xfrm>
                <a:off x="6951946" y="1021116"/>
                <a:ext cx="72000" cy="72000"/>
              </a:xfrm>
              <a:prstGeom prst="rect">
                <a:avLst/>
              </a:prstGeom>
              <a:solidFill>
                <a:srgbClr val="0FA6A0"/>
              </a:solidFill>
              <a:ln>
                <a:noFill/>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chemeClr val="bg1"/>
                  </a:solidFill>
                </a:endParaRPr>
              </a:p>
            </p:txBody>
          </p:sp>
          <p:sp>
            <p:nvSpPr>
              <p:cNvPr id="16" name="Rectangle 15">
                <a:extLst>
                  <a:ext uri="{FF2B5EF4-FFF2-40B4-BE49-F238E27FC236}">
                    <a16:creationId xmlns:a16="http://schemas.microsoft.com/office/drawing/2014/main" id="{DB5067B4-3501-BCDB-0ED3-7BA1B5B4AEEB}"/>
                  </a:ext>
                </a:extLst>
              </p:cNvPr>
              <p:cNvSpPr/>
              <p:nvPr>
                <p:custDataLst>
                  <p:tags r:id="rId7"/>
                </p:custDataLst>
              </p:nvPr>
            </p:nvSpPr>
            <p:spPr bwMode="gray">
              <a:xfrm>
                <a:off x="7598547" y="1024195"/>
                <a:ext cx="72000" cy="72000"/>
              </a:xfrm>
              <a:prstGeom prst="rect">
                <a:avLst/>
              </a:prstGeom>
              <a:solidFill>
                <a:srgbClr val="8DCEC1"/>
              </a:solidFill>
              <a:ln>
                <a:noFill/>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chemeClr val="bg1"/>
                  </a:solidFill>
                </a:endParaRPr>
              </a:p>
            </p:txBody>
          </p:sp>
          <p:sp>
            <p:nvSpPr>
              <p:cNvPr id="17" name="TextBox 16">
                <a:extLst>
                  <a:ext uri="{FF2B5EF4-FFF2-40B4-BE49-F238E27FC236}">
                    <a16:creationId xmlns:a16="http://schemas.microsoft.com/office/drawing/2014/main" id="{A231BB41-2C74-8CA3-53D1-BBE71F6B2335}"/>
                  </a:ext>
                </a:extLst>
              </p:cNvPr>
              <p:cNvSpPr txBox="1"/>
              <p:nvPr>
                <p:custDataLst>
                  <p:tags r:id="rId8"/>
                </p:custDataLst>
              </p:nvPr>
            </p:nvSpPr>
            <p:spPr bwMode="gray">
              <a:xfrm>
                <a:off x="7709199" y="1009990"/>
                <a:ext cx="829398" cy="158625"/>
              </a:xfrm>
              <a:prstGeom prst="rect">
                <a:avLst/>
              </a:prstGeom>
              <a:noFill/>
            </p:spPr>
            <p:txBody>
              <a:bodyPr wrap="square" lIns="0" tIns="0" rIns="0" bIns="0" rtlCol="0">
                <a:noAutofit/>
              </a:bodyPr>
              <a:lstStyle/>
              <a:p>
                <a:pPr marL="0" indent="0">
                  <a:spcBef>
                    <a:spcPts val="600"/>
                  </a:spcBef>
                  <a:spcAft>
                    <a:spcPts val="600"/>
                  </a:spcAft>
                  <a:buClr>
                    <a:schemeClr val="accent2"/>
                  </a:buClr>
                  <a:buFont typeface="Wingdings" panose="05000000000000000000" pitchFamily="2" charset="2"/>
                  <a:buNone/>
                </a:pPr>
                <a:r>
                  <a:rPr lang="en-GB" sz="700">
                    <a:solidFill>
                      <a:schemeClr val="tx2"/>
                    </a:solidFill>
                    <a:latin typeface="+mj-lt"/>
                  </a:rPr>
                  <a:t>Shuttles</a:t>
                </a:r>
              </a:p>
            </p:txBody>
          </p:sp>
        </p:grpSp>
      </p:grpSp>
      <p:sp>
        <p:nvSpPr>
          <p:cNvPr id="18" name="TextBox 17">
            <a:extLst>
              <a:ext uri="{FF2B5EF4-FFF2-40B4-BE49-F238E27FC236}">
                <a16:creationId xmlns:a16="http://schemas.microsoft.com/office/drawing/2014/main" id="{2B6FD15A-42AC-263A-16C0-CB267EBCFB6E}"/>
              </a:ext>
            </a:extLst>
          </p:cNvPr>
          <p:cNvSpPr txBox="1"/>
          <p:nvPr>
            <p:custDataLst>
              <p:tags r:id="rId3"/>
            </p:custDataLst>
          </p:nvPr>
        </p:nvSpPr>
        <p:spPr bwMode="gray">
          <a:xfrm>
            <a:off x="2801052" y="4799605"/>
            <a:ext cx="5030463" cy="198233"/>
          </a:xfrm>
          <a:prstGeom prst="rect">
            <a:avLst/>
          </a:prstGeom>
          <a:noFill/>
        </p:spPr>
        <p:txBody>
          <a:bodyPr wrap="square" lIns="0" tIns="0" rIns="0" bIns="0" rtlCol="0">
            <a:noAutofit/>
          </a:bodyPr>
          <a:lstStyle/>
          <a:p>
            <a:pPr>
              <a:spcBef>
                <a:spcPts val="450"/>
              </a:spcBef>
              <a:spcAft>
                <a:spcPts val="450"/>
              </a:spcAft>
              <a:buClr>
                <a:schemeClr val="accent2"/>
              </a:buClr>
            </a:pPr>
            <a:r>
              <a:rPr lang="en-US" sz="600" i="1" dirty="0">
                <a:solidFill>
                  <a:srgbClr val="4D4D4D"/>
                </a:solidFill>
                <a:effectLst/>
                <a:latin typeface="+mj-lt"/>
              </a:rPr>
              <a:t>Gemini only: Gemini voyages, mainliner and shuttles included. Omissions and extra loaded excluded. IRT Trades only include shuttles. Trades Africa, </a:t>
            </a:r>
            <a:r>
              <a:rPr lang="en-US" sz="600" i="1" dirty="0" err="1">
                <a:solidFill>
                  <a:srgbClr val="4D4D4D"/>
                </a:solidFill>
                <a:effectLst/>
                <a:latin typeface="+mj-lt"/>
              </a:rPr>
              <a:t>LatA</a:t>
            </a:r>
            <a:r>
              <a:rPr lang="en-US" sz="600" i="1" dirty="0" err="1">
                <a:solidFill>
                  <a:srgbClr val="4D4D4D"/>
                </a:solidFill>
                <a:latin typeface="+mj-lt"/>
              </a:rPr>
              <a:t>m</a:t>
            </a:r>
            <a:r>
              <a:rPr lang="en-US" sz="600" i="1" dirty="0">
                <a:solidFill>
                  <a:srgbClr val="4D4D4D"/>
                </a:solidFill>
                <a:latin typeface="+mj-lt"/>
              </a:rPr>
              <a:t>-Europe and </a:t>
            </a:r>
            <a:r>
              <a:rPr lang="en-US" sz="600" i="1" dirty="0" err="1">
                <a:solidFill>
                  <a:srgbClr val="4D4D4D"/>
                </a:solidFill>
                <a:latin typeface="+mj-lt"/>
              </a:rPr>
              <a:t>LatAm</a:t>
            </a:r>
            <a:r>
              <a:rPr lang="en-US" sz="600" i="1" dirty="0">
                <a:solidFill>
                  <a:srgbClr val="4D4D4D"/>
                </a:solidFill>
                <a:latin typeface="+mj-lt"/>
              </a:rPr>
              <a:t>-Asia are excluded as they do not include Gemini SSYs.</a:t>
            </a:r>
          </a:p>
        </p:txBody>
      </p:sp>
    </p:spTree>
    <p:extLst>
      <p:ext uri="{BB962C8B-B14F-4D97-AF65-F5344CB8AC3E}">
        <p14:creationId xmlns:p14="http://schemas.microsoft.com/office/powerpoint/2010/main" val="4116765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FDE88-AD97-67B4-A20A-DCB77B50F4C1}"/>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0F4530A0-BF75-62DD-CD55-F1472DD6EB76}"/>
              </a:ext>
            </a:extLst>
          </p:cNvPr>
          <p:cNvGraphicFramePr>
            <a:graphicFrameLocks noChangeAspect="1"/>
          </p:cNvGraphicFramePr>
          <p:nvPr>
            <p:custDataLst>
              <p:tags r:id="rId1"/>
            </p:custDataLst>
            <p:extLst>
              <p:ext uri="{D42A27DB-BD31-4B8C-83A1-F6EECF244321}">
                <p14:modId xmlns:p14="http://schemas.microsoft.com/office/powerpoint/2010/main" val="797575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10" name="think-cell data - do not delete" hidden="1">
                        <a:extLst>
                          <a:ext uri="{FF2B5EF4-FFF2-40B4-BE49-F238E27FC236}">
                            <a16:creationId xmlns:a16="http://schemas.microsoft.com/office/drawing/2014/main" id="{0F4530A0-BF75-62DD-CD55-F1472DD6EB7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TextBox 2">
            <a:extLst>
              <a:ext uri="{FF2B5EF4-FFF2-40B4-BE49-F238E27FC236}">
                <a16:creationId xmlns:a16="http://schemas.microsoft.com/office/drawing/2014/main" id="{51F5997F-1BFB-56BA-CE43-DF18FB26C5E4}"/>
              </a:ext>
            </a:extLst>
          </p:cNvPr>
          <p:cNvSpPr txBox="1"/>
          <p:nvPr>
            <p:custDataLst>
              <p:tags r:id="rId2"/>
            </p:custDataLst>
          </p:nvPr>
        </p:nvSpPr>
        <p:spPr>
          <a:xfrm>
            <a:off x="-180000" y="124068"/>
            <a:ext cx="8501910" cy="276999"/>
          </a:xfrm>
          <a:prstGeom prst="rect">
            <a:avLst/>
          </a:prstGeom>
          <a:noFill/>
        </p:spPr>
        <p:txBody>
          <a:bodyPr wrap="square" rtlCol="0">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12">
              <a:defRPr/>
            </a:pPr>
            <a:r>
              <a:rPr lang="en-US" sz="1200" b="1">
                <a:solidFill>
                  <a:schemeClr val="tx2"/>
                </a:solidFill>
                <a:latin typeface="Arial"/>
              </a:rPr>
              <a:t>HUB SCHEDULE RELIABILITY AND PERFORMANCE </a:t>
            </a:r>
            <a:r>
              <a:rPr lang="en-US" sz="1200">
                <a:solidFill>
                  <a:schemeClr val="tx2"/>
                </a:solidFill>
                <a:latin typeface="Arial"/>
              </a:rPr>
              <a:t>| GEMINI OPERATIONAL TRANSITION </a:t>
            </a:r>
          </a:p>
        </p:txBody>
      </p:sp>
      <p:cxnSp>
        <p:nvCxnSpPr>
          <p:cNvPr id="14" name="Straight Connector 13">
            <a:extLst>
              <a:ext uri="{FF2B5EF4-FFF2-40B4-BE49-F238E27FC236}">
                <a16:creationId xmlns:a16="http://schemas.microsoft.com/office/drawing/2014/main" id="{76CD8BFB-23D0-AC3D-6F73-5993313CB2AB}"/>
              </a:ext>
            </a:extLst>
          </p:cNvPr>
          <p:cNvCxnSpPr>
            <a:cxnSpLocks/>
          </p:cNvCxnSpPr>
          <p:nvPr/>
        </p:nvCxnSpPr>
        <p:spPr>
          <a:xfrm>
            <a:off x="318240" y="403632"/>
            <a:ext cx="8576986" cy="0"/>
          </a:xfrm>
          <a:prstGeom prst="line">
            <a:avLst/>
          </a:prstGeom>
          <a:ln w="9525">
            <a:solidFill>
              <a:srgbClr val="FF6E0D"/>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24313627-6C0A-2DAB-08BD-4B81DE470C73}"/>
              </a:ext>
            </a:extLst>
          </p:cNvPr>
          <p:cNvSpPr>
            <a:spLocks noGrp="1"/>
          </p:cNvSpPr>
          <p:nvPr>
            <p:ph type="dt" sz="half" idx="15"/>
          </p:nvPr>
        </p:nvSpPr>
        <p:spPr/>
        <p:txBody>
          <a:bodyPr/>
          <a:lstStyle/>
          <a:p>
            <a:fld id="{464932EA-44DF-4947-BF56-3EF59A7B6DBB}" type="datetime1">
              <a:rPr lang="en-GB" smtClean="0"/>
              <a:t>18/07/2025</a:t>
            </a:fld>
            <a:endParaRPr lang="en-GB"/>
          </a:p>
        </p:txBody>
      </p:sp>
      <p:sp>
        <p:nvSpPr>
          <p:cNvPr id="5" name="TextBox 4">
            <a:extLst>
              <a:ext uri="{FF2B5EF4-FFF2-40B4-BE49-F238E27FC236}">
                <a16:creationId xmlns:a16="http://schemas.microsoft.com/office/drawing/2014/main" id="{8E7B3BE1-4AA0-59A2-0FA0-08DAD48A4EEF}"/>
              </a:ext>
            </a:extLst>
          </p:cNvPr>
          <p:cNvSpPr txBox="1"/>
          <p:nvPr/>
        </p:nvSpPr>
        <p:spPr bwMode="gray">
          <a:xfrm>
            <a:off x="318240" y="510580"/>
            <a:ext cx="3870000" cy="1440000"/>
          </a:xfrm>
          <a:prstGeom prst="rect">
            <a:avLst/>
          </a:prstGeom>
          <a:noFill/>
        </p:spPr>
        <p:txBody>
          <a:bodyPr wrap="square" lIns="0" tIns="0" rIns="0" bIns="0" rtlCol="0">
            <a:noAutofit/>
          </a:bodyPr>
          <a:lstStyle/>
          <a:p>
            <a:pPr>
              <a:spcBef>
                <a:spcPts val="450"/>
              </a:spcBef>
              <a:spcAft>
                <a:spcPts val="450"/>
              </a:spcAft>
              <a:buClr>
                <a:schemeClr val="accent2"/>
              </a:buClr>
            </a:pPr>
            <a:r>
              <a:rPr lang="de-DE" sz="1050" b="1" dirty="0">
                <a:solidFill>
                  <a:schemeClr val="accent6"/>
                </a:solidFill>
              </a:rPr>
              <a:t>Hub Schedule Reliability [+/- 6 hrs | +/- 24 hrs]</a:t>
            </a:r>
          </a:p>
          <a:p>
            <a:pPr>
              <a:spcBef>
                <a:spcPts val="450"/>
              </a:spcBef>
              <a:spcAft>
                <a:spcPts val="450"/>
              </a:spcAft>
              <a:buClr>
                <a:schemeClr val="accent2"/>
              </a:buClr>
            </a:pPr>
            <a:r>
              <a:rPr lang="en-US" sz="900" b="1" dirty="0">
                <a:solidFill>
                  <a:srgbClr val="333333"/>
                </a:solidFill>
                <a:latin typeface="+mj-lt"/>
              </a:rPr>
              <a:t>Hub Schedule Reliability [%] </a:t>
            </a:r>
            <a:r>
              <a:rPr lang="en-US" sz="900" dirty="0">
                <a:solidFill>
                  <a:srgbClr val="333333"/>
                </a:solidFill>
                <a:latin typeface="+mj-lt"/>
              </a:rPr>
              <a:t>reflects the accuracy of the Proforma schedule in relation to the actual vessel arrival (of HL vessels only) in the Hub terminals. </a:t>
            </a:r>
          </a:p>
          <a:p>
            <a:pPr>
              <a:spcBef>
                <a:spcPts val="450"/>
              </a:spcBef>
              <a:spcAft>
                <a:spcPts val="450"/>
              </a:spcAft>
              <a:buClr>
                <a:schemeClr val="accent2"/>
              </a:buClr>
            </a:pPr>
            <a:endParaRPr lang="en-DE" sz="1050" b="1" dirty="0">
              <a:solidFill>
                <a:schemeClr val="accent6"/>
              </a:solidFill>
            </a:endParaRPr>
          </a:p>
        </p:txBody>
      </p:sp>
      <p:sp>
        <p:nvSpPr>
          <p:cNvPr id="6" name="TextBox 5">
            <a:extLst>
              <a:ext uri="{FF2B5EF4-FFF2-40B4-BE49-F238E27FC236}">
                <a16:creationId xmlns:a16="http://schemas.microsoft.com/office/drawing/2014/main" id="{142D7739-9EC5-B3C5-FA3B-CB9243FE0678}"/>
              </a:ext>
            </a:extLst>
          </p:cNvPr>
          <p:cNvSpPr txBox="1"/>
          <p:nvPr>
            <p:custDataLst>
              <p:tags r:id="rId3"/>
            </p:custDataLst>
          </p:nvPr>
        </p:nvSpPr>
        <p:spPr bwMode="gray">
          <a:xfrm>
            <a:off x="357187" y="4688412"/>
            <a:ext cx="8429625" cy="159262"/>
          </a:xfrm>
          <a:prstGeom prst="rect">
            <a:avLst/>
          </a:prstGeom>
          <a:noFill/>
        </p:spPr>
        <p:txBody>
          <a:bodyPr wrap="square" lIns="0" tIns="0" rIns="0" bIns="0" rtlCol="0">
            <a:noAutofit/>
          </a:bodyPr>
          <a:lstStyle/>
          <a:p>
            <a:pPr>
              <a:spcBef>
                <a:spcPts val="450"/>
              </a:spcBef>
              <a:spcAft>
                <a:spcPts val="450"/>
              </a:spcAft>
              <a:buClr>
                <a:schemeClr val="accent2"/>
              </a:buClr>
            </a:pPr>
            <a:r>
              <a:rPr lang="en-US" sz="600" i="1" dirty="0">
                <a:solidFill>
                  <a:srgbClr val="4D4D4D"/>
                </a:solidFill>
                <a:effectLst/>
                <a:latin typeface="+mj-lt"/>
              </a:rPr>
              <a:t>+/-6 hrs and Target of 97% not applicable for terminals not included in OA (Tangier TC3 Terminal, Rotterdam Hutchison Ports D II, Rotterdam ECT DELTA/DDN, Rotterdam ECT DELTA/DDE) </a:t>
            </a:r>
            <a:endParaRPr lang="en-US" sz="600" i="1" dirty="0">
              <a:solidFill>
                <a:srgbClr val="4D4D4D"/>
              </a:solidFill>
              <a:latin typeface="+mj-lt"/>
            </a:endParaRPr>
          </a:p>
        </p:txBody>
      </p:sp>
      <p:sp>
        <p:nvSpPr>
          <p:cNvPr id="8" name="Rectangle 7">
            <a:extLst>
              <a:ext uri="{FF2B5EF4-FFF2-40B4-BE49-F238E27FC236}">
                <a16:creationId xmlns:a16="http://schemas.microsoft.com/office/drawing/2014/main" id="{EDC14316-91E1-7BDD-F843-4AC9E51EE233}"/>
              </a:ext>
            </a:extLst>
          </p:cNvPr>
          <p:cNvSpPr/>
          <p:nvPr/>
        </p:nvSpPr>
        <p:spPr bwMode="gray">
          <a:xfrm>
            <a:off x="678207" y="1776015"/>
            <a:ext cx="595423" cy="147884"/>
          </a:xfrm>
          <a:prstGeom prst="rect">
            <a:avLst/>
          </a:prstGeom>
          <a:solidFill>
            <a:schemeClr val="bg1"/>
          </a:solidFill>
          <a:ln>
            <a:noFill/>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chemeClr val="bg1"/>
              </a:solidFill>
            </a:endParaRPr>
          </a:p>
        </p:txBody>
      </p:sp>
      <p:sp>
        <p:nvSpPr>
          <p:cNvPr id="4" name="Footer Placeholder 2">
            <a:extLst>
              <a:ext uri="{FF2B5EF4-FFF2-40B4-BE49-F238E27FC236}">
                <a16:creationId xmlns:a16="http://schemas.microsoft.com/office/drawing/2014/main" id="{F710B03E-AA9C-3CC2-85BA-6A7615C86E3D}"/>
              </a:ext>
            </a:extLst>
          </p:cNvPr>
          <p:cNvSpPr>
            <a:spLocks noGrp="1"/>
          </p:cNvSpPr>
          <p:nvPr>
            <p:ph type="ftr" sz="quarter" idx="16"/>
          </p:nvPr>
        </p:nvSpPr>
        <p:spPr>
          <a:xfrm>
            <a:off x="1056308" y="4871838"/>
            <a:ext cx="5603255" cy="126000"/>
          </a:xfrm>
        </p:spPr>
        <p:txBody>
          <a:bodyPr/>
          <a:lstStyle/>
          <a:p>
            <a:r>
              <a:rPr lang="en-GB">
                <a:hlinkClick r:id="rId8"/>
              </a:rPr>
              <a:t>GEMINI OPERATIONAL TRANSITION REPORT</a:t>
            </a:r>
          </a:p>
        </p:txBody>
      </p:sp>
      <p:sp>
        <p:nvSpPr>
          <p:cNvPr id="21" name="Rectangle 20">
            <a:extLst>
              <a:ext uri="{FF2B5EF4-FFF2-40B4-BE49-F238E27FC236}">
                <a16:creationId xmlns:a16="http://schemas.microsoft.com/office/drawing/2014/main" id="{6753D61F-83FB-820A-8854-6E5DC965757C}"/>
              </a:ext>
            </a:extLst>
          </p:cNvPr>
          <p:cNvSpPr/>
          <p:nvPr/>
        </p:nvSpPr>
        <p:spPr bwMode="gray">
          <a:xfrm>
            <a:off x="8907927" y="1398607"/>
            <a:ext cx="226800" cy="3449067"/>
          </a:xfrm>
          <a:prstGeom prst="rect">
            <a:avLst/>
          </a:prstGeom>
          <a:solidFill>
            <a:schemeClr val="bg1"/>
          </a:solidFill>
          <a:ln>
            <a:solidFill>
              <a:schemeClr val="bg1"/>
            </a:solidFill>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dirty="0" err="1">
              <a:solidFill>
                <a:schemeClr val="bg1"/>
              </a:solidFill>
            </a:endParaRPr>
          </a:p>
        </p:txBody>
      </p:sp>
    </p:spTree>
    <p:extLst>
      <p:ext uri="{BB962C8B-B14F-4D97-AF65-F5344CB8AC3E}">
        <p14:creationId xmlns:p14="http://schemas.microsoft.com/office/powerpoint/2010/main" val="2654804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DCE0-267E-2CBE-59AD-6C96C11332AF}"/>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8878020-6944-A507-C29B-F28698ADC2D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think-cell data - do not delete" hidden="1">
                        <a:extLst>
                          <a:ext uri="{FF2B5EF4-FFF2-40B4-BE49-F238E27FC236}">
                            <a16:creationId xmlns:a16="http://schemas.microsoft.com/office/drawing/2014/main" id="{E8878020-6944-A507-C29B-F28698ADC2D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TextBox 2">
            <a:extLst>
              <a:ext uri="{FF2B5EF4-FFF2-40B4-BE49-F238E27FC236}">
                <a16:creationId xmlns:a16="http://schemas.microsoft.com/office/drawing/2014/main" id="{8E3C901E-764E-3104-B030-3E83DD5A4A2F}"/>
              </a:ext>
            </a:extLst>
          </p:cNvPr>
          <p:cNvSpPr txBox="1"/>
          <p:nvPr>
            <p:custDataLst>
              <p:tags r:id="rId2"/>
            </p:custDataLst>
          </p:nvPr>
        </p:nvSpPr>
        <p:spPr>
          <a:xfrm>
            <a:off x="73440" y="123991"/>
            <a:ext cx="7996320" cy="276999"/>
          </a:xfrm>
          <a:prstGeom prst="rect">
            <a:avLst/>
          </a:prstGeom>
          <a:noFill/>
        </p:spPr>
        <p:txBody>
          <a:bodyPr wrap="square" rtlCol="0">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12">
              <a:defRPr/>
            </a:pPr>
            <a:r>
              <a:rPr lang="en-US" sz="1200" b="1">
                <a:solidFill>
                  <a:schemeClr val="tx2"/>
                </a:solidFill>
                <a:latin typeface="Arial"/>
              </a:rPr>
              <a:t>HUB SCHEDULE RELIABILITY AND PERFORMANCE </a:t>
            </a:r>
            <a:r>
              <a:rPr lang="en-US" sz="1200">
                <a:solidFill>
                  <a:schemeClr val="tx2"/>
                </a:solidFill>
                <a:latin typeface="Arial"/>
              </a:rPr>
              <a:t>| GEMINI OPERATIONAL TRANSITION </a:t>
            </a:r>
          </a:p>
        </p:txBody>
      </p:sp>
      <p:cxnSp>
        <p:nvCxnSpPr>
          <p:cNvPr id="14" name="Straight Connector 13">
            <a:extLst>
              <a:ext uri="{FF2B5EF4-FFF2-40B4-BE49-F238E27FC236}">
                <a16:creationId xmlns:a16="http://schemas.microsoft.com/office/drawing/2014/main" id="{6A377945-AF18-3518-6D67-6E45A16A81A9}"/>
              </a:ext>
            </a:extLst>
          </p:cNvPr>
          <p:cNvCxnSpPr>
            <a:cxnSpLocks/>
          </p:cNvCxnSpPr>
          <p:nvPr/>
        </p:nvCxnSpPr>
        <p:spPr>
          <a:xfrm>
            <a:off x="318240" y="403632"/>
            <a:ext cx="8576986" cy="0"/>
          </a:xfrm>
          <a:prstGeom prst="line">
            <a:avLst/>
          </a:prstGeom>
          <a:ln w="9525">
            <a:solidFill>
              <a:srgbClr val="FF6E0D"/>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836487C-1D83-78E5-6759-7969CFDA5F09}"/>
              </a:ext>
            </a:extLst>
          </p:cNvPr>
          <p:cNvSpPr>
            <a:spLocks noGrp="1"/>
          </p:cNvSpPr>
          <p:nvPr>
            <p:ph type="dt" sz="half" idx="15"/>
          </p:nvPr>
        </p:nvSpPr>
        <p:spPr/>
        <p:txBody>
          <a:bodyPr/>
          <a:lstStyle/>
          <a:p>
            <a:fld id="{464932EA-44DF-4947-BF56-3EF59A7B6DBB}" type="datetime1">
              <a:rPr lang="en-GB" smtClean="0"/>
              <a:t>18/07/2025</a:t>
            </a:fld>
            <a:endParaRPr lang="en-GB"/>
          </a:p>
        </p:txBody>
      </p:sp>
      <p:sp>
        <p:nvSpPr>
          <p:cNvPr id="5" name="TextBox 4">
            <a:extLst>
              <a:ext uri="{FF2B5EF4-FFF2-40B4-BE49-F238E27FC236}">
                <a16:creationId xmlns:a16="http://schemas.microsoft.com/office/drawing/2014/main" id="{04D5965A-F0A4-1B11-2562-5E9915495B8F}"/>
              </a:ext>
            </a:extLst>
          </p:cNvPr>
          <p:cNvSpPr txBox="1"/>
          <p:nvPr/>
        </p:nvSpPr>
        <p:spPr bwMode="gray">
          <a:xfrm>
            <a:off x="318240" y="510581"/>
            <a:ext cx="3870000" cy="1440000"/>
          </a:xfrm>
          <a:prstGeom prst="rect">
            <a:avLst/>
          </a:prstGeom>
          <a:noFill/>
        </p:spPr>
        <p:txBody>
          <a:bodyPr wrap="square" lIns="0" tIns="0" rIns="0" bIns="0" rtlCol="0">
            <a:noAutofit/>
          </a:bodyPr>
          <a:lstStyle/>
          <a:p>
            <a:pPr>
              <a:spcBef>
                <a:spcPts val="450"/>
              </a:spcBef>
              <a:spcAft>
                <a:spcPts val="450"/>
              </a:spcAft>
              <a:buClr>
                <a:schemeClr val="accent2"/>
              </a:buClr>
            </a:pPr>
            <a:r>
              <a:rPr lang="de-DE" sz="1050" b="1" dirty="0">
                <a:solidFill>
                  <a:schemeClr val="accent6"/>
                </a:solidFill>
              </a:rPr>
              <a:t>Hub Productivity [VNMPH*]</a:t>
            </a:r>
          </a:p>
          <a:p>
            <a:pPr>
              <a:spcBef>
                <a:spcPts val="450"/>
              </a:spcBef>
              <a:spcAft>
                <a:spcPts val="450"/>
              </a:spcAft>
              <a:buClr>
                <a:schemeClr val="accent2"/>
              </a:buClr>
            </a:pPr>
            <a:r>
              <a:rPr lang="en-US" sz="900" b="1" dirty="0">
                <a:solidFill>
                  <a:srgbClr val="333333"/>
                </a:solidFill>
                <a:latin typeface="+mj-lt"/>
              </a:rPr>
              <a:t>Hub Productivity </a:t>
            </a:r>
            <a:r>
              <a:rPr lang="en-US" sz="900" dirty="0">
                <a:solidFill>
                  <a:srgbClr val="333333"/>
                </a:solidFill>
                <a:latin typeface="+mj-lt"/>
              </a:rPr>
              <a:t>measures the moves executed per hour during cargo operations including discharge, load, restow (reported as 2 moves each) and Hatch Cover moves, (twin lifts counted with two moves) in the Hub terminals (for HL vessels only).</a:t>
            </a:r>
          </a:p>
          <a:p>
            <a:pPr>
              <a:spcBef>
                <a:spcPts val="450"/>
              </a:spcBef>
              <a:spcAft>
                <a:spcPts val="450"/>
              </a:spcAft>
              <a:buClr>
                <a:schemeClr val="accent2"/>
              </a:buClr>
            </a:pPr>
            <a:endParaRPr lang="en-DE" sz="1050" b="1" dirty="0">
              <a:solidFill>
                <a:schemeClr val="accent6"/>
              </a:solidFill>
            </a:endParaRPr>
          </a:p>
        </p:txBody>
      </p:sp>
      <p:sp>
        <p:nvSpPr>
          <p:cNvPr id="10" name="Rectangle 9">
            <a:extLst>
              <a:ext uri="{FF2B5EF4-FFF2-40B4-BE49-F238E27FC236}">
                <a16:creationId xmlns:a16="http://schemas.microsoft.com/office/drawing/2014/main" id="{1E347320-3B36-2566-EC02-CB0C46D61344}"/>
              </a:ext>
            </a:extLst>
          </p:cNvPr>
          <p:cNvSpPr/>
          <p:nvPr/>
        </p:nvSpPr>
        <p:spPr bwMode="gray">
          <a:xfrm>
            <a:off x="1828800" y="1695450"/>
            <a:ext cx="581025" cy="255131"/>
          </a:xfrm>
          <a:prstGeom prst="rect">
            <a:avLst/>
          </a:prstGeom>
          <a:solidFill>
            <a:schemeClr val="bg1"/>
          </a:solidFill>
          <a:ln>
            <a:noFill/>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spcAft>
                <a:spcPts val="600"/>
              </a:spcAft>
            </a:pPr>
            <a:endParaRPr lang="en-GB" sz="1400" b="1" err="1">
              <a:solidFill>
                <a:schemeClr val="bg1"/>
              </a:solidFill>
            </a:endParaRPr>
          </a:p>
        </p:txBody>
      </p:sp>
      <p:sp>
        <p:nvSpPr>
          <p:cNvPr id="7" name="Footer Placeholder 2">
            <a:extLst>
              <a:ext uri="{FF2B5EF4-FFF2-40B4-BE49-F238E27FC236}">
                <a16:creationId xmlns:a16="http://schemas.microsoft.com/office/drawing/2014/main" id="{1DCDC602-17C4-A74A-5C2E-8C1A326CA3A9}"/>
              </a:ext>
            </a:extLst>
          </p:cNvPr>
          <p:cNvSpPr>
            <a:spLocks noGrp="1"/>
          </p:cNvSpPr>
          <p:nvPr>
            <p:ph type="ftr" sz="quarter" idx="16"/>
          </p:nvPr>
        </p:nvSpPr>
        <p:spPr>
          <a:xfrm>
            <a:off x="1056308" y="4871838"/>
            <a:ext cx="5603255" cy="126000"/>
          </a:xfrm>
        </p:spPr>
        <p:txBody>
          <a:bodyPr/>
          <a:lstStyle/>
          <a:p>
            <a:r>
              <a:rPr lang="en-GB">
                <a:hlinkClick r:id="rId7"/>
              </a:rPr>
              <a:t>GEMINI OPERATIONAL TRANSITION REPORT</a:t>
            </a:r>
          </a:p>
        </p:txBody>
      </p:sp>
    </p:spTree>
    <p:extLst>
      <p:ext uri="{BB962C8B-B14F-4D97-AF65-F5344CB8AC3E}">
        <p14:creationId xmlns:p14="http://schemas.microsoft.com/office/powerpoint/2010/main" val="2949919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C23D6-3521-8758-AA01-23748F7B736C}"/>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130A258-E89B-F5BD-21C7-A700F5850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7" name="think-cell data - do not delete" hidden="1">
                        <a:extLst>
                          <a:ext uri="{FF2B5EF4-FFF2-40B4-BE49-F238E27FC236}">
                            <a16:creationId xmlns:a16="http://schemas.microsoft.com/office/drawing/2014/main" id="{8130A258-E89B-F5BD-21C7-A700F58505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extBox 2">
            <a:extLst>
              <a:ext uri="{FF2B5EF4-FFF2-40B4-BE49-F238E27FC236}">
                <a16:creationId xmlns:a16="http://schemas.microsoft.com/office/drawing/2014/main" id="{E16CE3F2-F531-936F-7A79-20A9E455A8D5}"/>
              </a:ext>
            </a:extLst>
          </p:cNvPr>
          <p:cNvSpPr txBox="1"/>
          <p:nvPr>
            <p:custDataLst>
              <p:tags r:id="rId2"/>
            </p:custDataLst>
          </p:nvPr>
        </p:nvSpPr>
        <p:spPr>
          <a:xfrm>
            <a:off x="66239" y="123902"/>
            <a:ext cx="8005109" cy="276999"/>
          </a:xfrm>
          <a:prstGeom prst="rect">
            <a:avLst/>
          </a:prstGeom>
          <a:noFill/>
        </p:spPr>
        <p:txBody>
          <a:bodyPr wrap="square" rtlCol="0">
            <a:sp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12">
              <a:defRPr/>
            </a:pPr>
            <a:r>
              <a:rPr lang="en-US" sz="1200" b="1">
                <a:solidFill>
                  <a:schemeClr val="tx2"/>
                </a:solidFill>
                <a:latin typeface="Arial"/>
              </a:rPr>
              <a:t>HUB SCHEDULE RELIABILITY AND PERFORMANCE </a:t>
            </a:r>
            <a:r>
              <a:rPr lang="en-US" sz="1200">
                <a:solidFill>
                  <a:schemeClr val="tx2"/>
                </a:solidFill>
                <a:latin typeface="Arial"/>
              </a:rPr>
              <a:t>| GEMINI OPERATIONAL TRANSITION </a:t>
            </a:r>
          </a:p>
        </p:txBody>
      </p:sp>
      <p:cxnSp>
        <p:nvCxnSpPr>
          <p:cNvPr id="14" name="Straight Connector 13">
            <a:extLst>
              <a:ext uri="{FF2B5EF4-FFF2-40B4-BE49-F238E27FC236}">
                <a16:creationId xmlns:a16="http://schemas.microsoft.com/office/drawing/2014/main" id="{11099BB7-D858-9641-FC4B-7A86F14ACD49}"/>
              </a:ext>
            </a:extLst>
          </p:cNvPr>
          <p:cNvCxnSpPr>
            <a:cxnSpLocks/>
          </p:cNvCxnSpPr>
          <p:nvPr/>
        </p:nvCxnSpPr>
        <p:spPr>
          <a:xfrm>
            <a:off x="318240" y="403632"/>
            <a:ext cx="8576986" cy="0"/>
          </a:xfrm>
          <a:prstGeom prst="line">
            <a:avLst/>
          </a:prstGeom>
          <a:ln w="9525">
            <a:solidFill>
              <a:srgbClr val="FF6E0D"/>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4ADDD23-E798-7BF7-1DF1-136CBDCDB64F}"/>
              </a:ext>
            </a:extLst>
          </p:cNvPr>
          <p:cNvSpPr>
            <a:spLocks noGrp="1"/>
          </p:cNvSpPr>
          <p:nvPr>
            <p:ph type="dt" sz="half" idx="15"/>
          </p:nvPr>
        </p:nvSpPr>
        <p:spPr/>
        <p:txBody>
          <a:bodyPr/>
          <a:lstStyle/>
          <a:p>
            <a:fld id="{464932EA-44DF-4947-BF56-3EF59A7B6DBB}" type="datetime1">
              <a:rPr lang="en-GB" smtClean="0"/>
              <a:t>18/07/2025</a:t>
            </a:fld>
            <a:endParaRPr lang="en-GB"/>
          </a:p>
        </p:txBody>
      </p:sp>
      <p:sp>
        <p:nvSpPr>
          <p:cNvPr id="5" name="TextBox 4">
            <a:extLst>
              <a:ext uri="{FF2B5EF4-FFF2-40B4-BE49-F238E27FC236}">
                <a16:creationId xmlns:a16="http://schemas.microsoft.com/office/drawing/2014/main" id="{C2BC1AF3-EFD7-04D6-EE51-FBEF6864B1FF}"/>
              </a:ext>
            </a:extLst>
          </p:cNvPr>
          <p:cNvSpPr txBox="1"/>
          <p:nvPr/>
        </p:nvSpPr>
        <p:spPr bwMode="gray">
          <a:xfrm>
            <a:off x="318240" y="510580"/>
            <a:ext cx="3870000" cy="1440000"/>
          </a:xfrm>
          <a:prstGeom prst="rect">
            <a:avLst/>
          </a:prstGeom>
          <a:noFill/>
        </p:spPr>
        <p:txBody>
          <a:bodyPr wrap="square" lIns="0" tIns="0" rIns="0" bIns="0" rtlCol="0">
            <a:noAutofit/>
          </a:bodyPr>
          <a:lstStyle/>
          <a:p>
            <a:pPr>
              <a:spcBef>
                <a:spcPts val="450"/>
              </a:spcBef>
              <a:spcAft>
                <a:spcPts val="450"/>
              </a:spcAft>
              <a:buClr>
                <a:schemeClr val="accent2"/>
              </a:buClr>
            </a:pPr>
            <a:r>
              <a:rPr lang="de-DE" sz="1050" b="1" dirty="0">
                <a:solidFill>
                  <a:schemeClr val="accent6"/>
                </a:solidFill>
              </a:rPr>
              <a:t>Hub TS Dwell Time [days]</a:t>
            </a:r>
          </a:p>
          <a:p>
            <a:pPr>
              <a:spcBef>
                <a:spcPts val="450"/>
              </a:spcBef>
              <a:spcAft>
                <a:spcPts val="450"/>
              </a:spcAft>
              <a:buClr>
                <a:schemeClr val="accent2"/>
              </a:buClr>
            </a:pPr>
            <a:r>
              <a:rPr lang="en-US" sz="900" b="1" dirty="0">
                <a:solidFill>
                  <a:srgbClr val="333333"/>
                </a:solidFill>
                <a:latin typeface="+mj-lt"/>
              </a:rPr>
              <a:t>Hub TS Dwell Time </a:t>
            </a:r>
            <a:r>
              <a:rPr lang="en-US" sz="900" dirty="0">
                <a:solidFill>
                  <a:srgbClr val="333333"/>
                </a:solidFill>
                <a:latin typeface="+mj-lt"/>
              </a:rPr>
              <a:t>shows the average time a full Hapag-Lloyd container (Gemini and Non-Gemini) spends in the Hub terminals</a:t>
            </a:r>
            <a:r>
              <a:rPr lang="en-US" sz="1050" dirty="0">
                <a:solidFill>
                  <a:srgbClr val="333333"/>
                </a:solidFill>
                <a:latin typeface="+mj-lt"/>
              </a:rPr>
              <a:t>.</a:t>
            </a:r>
          </a:p>
        </p:txBody>
      </p:sp>
      <p:sp>
        <p:nvSpPr>
          <p:cNvPr id="18" name="Footer Placeholder 2">
            <a:extLst>
              <a:ext uri="{FF2B5EF4-FFF2-40B4-BE49-F238E27FC236}">
                <a16:creationId xmlns:a16="http://schemas.microsoft.com/office/drawing/2014/main" id="{B0FC5AD7-ECF8-0B61-E1FE-195D21F9F61A}"/>
              </a:ext>
            </a:extLst>
          </p:cNvPr>
          <p:cNvSpPr>
            <a:spLocks noGrp="1"/>
          </p:cNvSpPr>
          <p:nvPr>
            <p:ph type="ftr" sz="quarter" idx="16"/>
          </p:nvPr>
        </p:nvSpPr>
        <p:spPr>
          <a:xfrm>
            <a:off x="1056308" y="4871838"/>
            <a:ext cx="5603255" cy="126000"/>
          </a:xfrm>
        </p:spPr>
        <p:txBody>
          <a:bodyPr/>
          <a:lstStyle/>
          <a:p>
            <a:r>
              <a:rPr lang="en-GB">
                <a:hlinkClick r:id="rId6"/>
              </a:rPr>
              <a:t>GEMINI OPERATIONAL TRANSITION REPORT</a:t>
            </a:r>
          </a:p>
        </p:txBody>
      </p:sp>
    </p:spTree>
    <p:extLst>
      <p:ext uri="{BB962C8B-B14F-4D97-AF65-F5344CB8AC3E}">
        <p14:creationId xmlns:p14="http://schemas.microsoft.com/office/powerpoint/2010/main" val="13050020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NNOVA_CATEGORY" val="None"/>
  <p:tag name="ARTICULATE_SLIDE_THUMBNAIL_REFRESH" val="1"/>
  <p:tag name="THINKCELLUNDODONOTDELETE" val="0"/>
  <p:tag name="ARTICULATE_SLIDE_COUNT" val="6"/>
  <p:tag name="ISPRING_RESOURCE_PATHS_HASH_PRESENTER" val="4afe98446e9d71fd188a99300e01c60fa9977b"/>
  <p:tag name="ARTICULATE_PROJECT_OPEN" val="0"/>
  <p:tag name="EMPOWERCHARTSPROPERTIES_A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zgsAAAAAAAAAAAAAIAD///////////////8AAAD///////////////8DAAAAAgD///////8DAAAAAgD///////8DAAAAAgD///////8DAAAABAD///////////////////////////////////////////////////////////////////////////////////////////////////////////////////////////////////////////////////////////////////////////////////////////////////////////////////////////////////////////////////////////////////////////////////////////////////////////////////////////////////////////////////////////////////////////////////////////////////////////////////////////////////////////////////////////////8BACAA////////////////AAAO////////AwAAAAQA////////////////////////////////////////////////////////////////////////////////////////////////////////////////////////////////////////////////////////////////////////////////////////////////////////////////////////////////////////////////////////////////////////////////////////////////////////////////////////////////////////////////////////////////////////////////////////////////////////////////////////////////////////////////////////////////////////////////////////////////////////////////////////AgADAP///////wUAAAACABAACxvzh3L04aVEgnQ4ew4z68QEAAAAAAADAAAAAAADAAAAAwADAAAAAAADAAAAAwADAAAAAAADAAAABAADAAIA////////BQAAAAMAEAALqxluvfEMf0q9PsHZcYIW9gQAAAABAAMAAAACAAMAAAAEAAMAAAACAAMAAAAEAAQABAD///////8FAAAABAAQAAtRhAzy3UArS6WU8jzOaWVWBAAAAAIAAwAAAAMAAwAAAAEAAwAAAAM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AMOAAAAAAAAAAAAAP////+DAIMAAAAFX2lkABAAAAAEG/OHcvThpUSCdDh7DjPrxANEYXRhABsAAAAETGlua2VkU2hhcGVEYXRhAAUAAAAAAAJOYW1lABkAAABMaW5rZWRTaGFwZXNEYXRhUHJvcGVydHkAEFZlcnNpb24AAAAAAAlMYXN0V3JpdGUAe7lNrJQBAAAAAQD/////xgDGAAAABV9pZAAQAAAABKsZbr3xDH9KvT7B2XGCFvYDRGF0YQBTAAAACFByZXNlbnRhdGlvblNjYW5uZWRGb3JMaW5rZWRTaGFwZXMAAAJOdW1iZXJGb3JtYXRTZXBhcmF0b3JNb2RlAAoAAABBdXRvbWF0aWMAAAJOYW1lACQAAABMaW5rZWRTaGFwZVByZXNlbnRhdGlvblNldHRpbmdzRGF0YQAQVmVyc2lvbgAAAAAACUxhc3RXcml0ZQC5uU2slAEAAAACAP////+DAIMAAAAFX2lkABAAAAAEUYQM8t1AK0ullPI8zmllVgNEYXRhABsAAAAETGlua2VkU2hhcGVEYXRhAAUAAAAAAAJOYW1lABkAAABMaW5rZWRTaGFwZXNEYXRhUHJvcGVydHkAEFZlcnNpb24AAQAAAAlMYXN0V3JpdGUAtrlNrJQ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lCwAAAAAAAAAAAAAgAf///////////////wAAAP///////////////wUAAAADAP///////wUAAAADAP///////wUAAAACAP///////wUAAAAEAP///////////////////////////////////////////////////////////////////////////////////////////////////////////////////////////////////////////////////////////////////////////////////////////////////////////////////////////////////////////////////////////////////////////////////////////////////////////////////////////////////////////////////////////////////////////////////////////////////////////////////////////////////////////////////////////////wEAIAH///////////////8AAA7///////8FAAAABAD///////////////////////////////////////////////////////////////////////////////////////////////////////////////////////////////////////////////////////////////////////////////////////////////////////////////////////////////////////////////////////////////////////////////////////////////////////////////////////////////////////////////////////////////////////////////////////////////////////////////////////////////////////////////////////////////////////////////////////////////////////////////////////8CAAMBAwAAAAIA////////GgAGTGlua2VkU2hhcGVzRGF0YVByb3BlcnR5XzAEAAAAAAAFAAAAAwAFAAAABAAFAAAAAwAFAAAABAAFAAAAAAAFAAAABAADAAIBAwAAAAMA////////JQAGTGlua2VkU2hhcGVQcmVzZW50YXRpb25TZXR0aW5nc0RhdGFfMAQAAAABAAUAAAAAAAUAAAACAAUAAAAAAAUAAAACAAQABAEDAAAABAD///////8aAAZMaW5rZWRTaGFwZXNEYXRhUHJvcGVydHlfMQQAAAACAAUAAAACAAUAAAABAAUAAAACAP///////wUAAAACAP///////wUAAAAAA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736543626190243"/>
  <p:tag name="EMPOWERCHARTSPROPERTIES_A_LENGTH" val="24576"/>
  <p:tag name="COAUTHORING_SESSION_ID" val="77a0f4b1-31b3-48d1-912c-bbba298c612c"/>
  <p:tag name="UNDO_REDO_REVISION" val="1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IBAQEBAQEBAQEBAQEBAQMAAAAAAAAAAwAAAAMAAAAA/////wUA5gsAAAAAAAAAAAAAIAD///////////////8AAAD///////////////8DAAAAAgD///////8DAAAAAwD///////8DAAAABAD///////8DAAAABAD///////////////////////////////////////////////////////////////////////////////////////////////////////////////////////////////////////////////////////////////////////////////////////////////////////////////////////////////////////////////////////////////////////////////////////////////////////////////////////////////////////////////////////////////////////////////////////////////////////////////////////////////////////////////////////////////8BACAA////////////////AAAO////////AwAAAAQA////////////////////////////////////////////////////////////////////////////////////////////////////////////////////////////////////////////////////////////////////////////////////////////////////////////////////////////////////////////////////////////////////////////////////////////////////////////////////////////////////////////////////////////////////////////////////////////////////////////////////////////////////////////////////////////////////////////////////////////////////////////////////////AgABAP///////wUAAAACABAAC6DEkW0fFsZOuyMU/PQ4wDgEAAAAAAADAAAAAAADAAAAAwADAAIA////////BQAAAAMAEAALmDBU003nXk6YozKvQBc45AQAAAABAAMAAAACAAMAAAAEAAMAAAAAAAMAAAAEAAQABAD///////8FAAAABAAQAAtylyv7pSTCRJiF0tQ8X6qRBAAAAAIAAwAAAAMAAwAAAAEAAwAAAAM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oMSRbR8Wxk67IxT89DjAOAREYXRhAAUAAAAAAk5hbWUADQAAAExpbmtEYXRhTGlzdAAQVmVyc2lvbgABAAAACUxhc3RXcml0ZQBQsJSSkQEAAAABAP////9hAGEAAAAFX2lkABAAAAAEmDBU003nXk6YozKvQBc45AREYXRhAAUAAAAAAk5hbWUADQAAAExpbmtEYXRhTGlzdAAQVmVyc2lvbgAAAAAACUxhc3RXcml0ZQBCsJSSkQEAAAACAP////9wAHAAAAAFX2lkABAAAAAEcpcr+6UkwkSYhdLUPF+qkQNEYXRhABYAAAACUGVyc29uYWxJZAABAAAAAAACTmFtZQALAAAAUGVyc29uYWxJZAAQVmVyc2lvbgAAAAAACUxhc3RXcml0ZQCWsJSS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DAP///////////////////////////////////////////////////////////////////////////////////////////////////////////////////////////////////////////////////////////////////////////////////////////////////////////////////////////////////////////////////////////////////////////////////////////////////////////////////////////////////////////////////////////////////////////////////////////////////////////////////////////////////////////////////////////////////////////////////////////////wEAIAH///////////////8AAA7///////8FAAAABAD///////////////////////////////////////////////////////////////////////////////////////////////////////////////////////////////////////////////////////////////////////////////////////////////////////////////////////////////////////////////////////////////////////////////////////////////////////////////////////////////////////////////////////////////////////////////////////////////////////////////////////////////////////////////////////////////////////////////////////////////////////////////////////8CAAEBAwAAAAIA////////DgAGTGlua0RhdGFMaXN0XzEEAAAAAAAFAAAAAwAFAAAABAADAAIBAwAAAAMA////////DgAGTGlua0RhdGFMaXN0XzAEAAAAAQAFAAAAAAAFAAAAAgA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3379038088836"/>
  <p:tag name="EMPOWERCHARTSPROPERTIES_B_LENGTH" val="24576"/>
  <p:tag name="DOWN_MIGRATION_INITIAL_LAYOUT_REQUIRED" val="9.2.99"/>
  <p:tag name="RUNTIME_ID" val="27db8529-5c6e-4e57-a056-ce8f577bf065"/>
</p:tagLst>
</file>

<file path=ppt/tags/tag2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QA////////////////////////////////////////////////////////////////////////////////////////////////////////////////////////////////////////////////////////////////////////////////////////////////////////////////////////////////////////////////////////////////////////////////////////////////////////////////////////////////////////////////////////////////////////////////////////////////////////////////////////////////////////////////////////////////////////////////////////////////////////////////////////AgABAP///////wUAAAACABAAC9nuyQVb4sJJs8Oo49SEKNIEAAAAAAADAAAAAAADAAAAAwADAAEA////////BQAAAAMAEAALbhXFCFhD5UytK9vEBqXR6wQAAAABAAMAAAACAAMAAAAEAAQAAQD///////8FAAAABAAQAAvfdVYLTRnHT67/fm/7c/z3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2e7JBVviwkmzw6jj1IQo0gREYXRhAAUAAAAAAk5hbWUADQAAAExpbmtEYXRhTGlzdAAQVmVyc2lvbgABAAAACUxhc3RXcml0ZQBzsZSSkQEAAAABAP////9hAGEAAAAFX2lkABAAAAAEbhXFCFhD5UytK9vEBqXR6wREYXRhAAUAAAAAAk5hbWUADQAAAExpbmtEYXRhTGlzdAAQVmVyc2lvbgAAAAAACUxhc3RXcml0ZQBysZSSkQEAAAACAP////9wAHAAAAAFX2lkABAAAAAE33VWC00Zx0+u/35v+3P89wNEYXRhABYAAAACUGVyc29uYWxJZAABAAAAAAACTmFtZQALAAAAUGVyc29uYWxJZAAQVmVyc2lvbgAAAAAACUxhc3RXcml0ZQCZsZSS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3379040639086"/>
  <p:tag name="EMPOWERCHARTSPROPERTIES_B_LENGTH" val="24576"/>
  <p:tag name="DOWN_MIGRATION_INITIAL_LAYOUT_REQUIRED" val="9.2.99"/>
  <p:tag name="RUNTIME_ID" val="8ac6fe5b-e8c5-4545-91c8-ef818c916c89"/>
</p:tagLst>
</file>

<file path=ppt/tags/tag2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2gsAAAAAAAAAAAAAIAD///////////////8AAAD///////////////8DAAAAAgD///////8DAAAAAgD///////8DAAAAAgD///////8DAAAAAgD///////////////////////////////////////////////////////////////////////////////////////////////////////////////////////////////////////////////////////////////////////////////////////////////////////////////////////////////////////////////////////////////////////////////////////////////////////////////////////////////////////////////////////////////////////////////////////////////////////////////////////////////////////////////////////////////8BACAA////////////////AAAO////////AwAAAAMA////////////////////////////////////////////////////////////////////////////////////////////////////////////////////////////////////////////////////////////////////////////////////////////////////////////////////////////////////////////////////////////////////////////////////////////////////////////////////////////////////////////////////////////////////////////////////////////////////////////////////////////////////////////////////////////////////////////////////////////////////////////////////////AgAEAP///////wUAAAACABAACxkebQpiIERMi8eruat8vVUEAAAAAAADAAAAAAADAAAABAADAAAAAAADAAAABAADAAAAAAADAAAABAADAAAAAAD///////8DAAEA////////BQAAAAMAEAALTtQMUvidq0+fjClMq3kqFgQAAAABAAMAAAAEAAMAAAABAAQAAwD///////8FAAAABAAQAAssiqYsQuy7T4vPAHacpXN+BAAAAAIAAwAAAAIAAwAAAAMAAwAAAAI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GR5tCmIgREyLx6u5q3y9VQREYXRhAAUAAAAAAk5hbWUADQAAAExpbmtEYXRhTGlzdAAQVmVyc2lvbgAAAAAACUxhc3RXcml0ZQBYuZSSkQEAAAABAP////9hAGEAAAAFX2lkABAAAAAETtQMUvidq0+fjClMq3kqFgREYXRhAAUAAAAAAk5hbWUADQAAAExpbmtEYXRhTGlzdAAQVmVyc2lvbgABAAAACUxhc3RXcml0ZQBYuZSSkQEAAAACAP////9wAHAAAAAFX2lkABAAAAAELIqmLELsu0+LzwB2nKVzfgNEYXRhABYAAAACUGVyc29uYWxJZAABAAAAAAACTmFtZQALAAAAUGVyc29uYWxJZAAQVmVyc2lvbgAAAAAACUxhc3RXcml0ZQB0uZSS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CAP///////wUAAAACAP///////wUAAAACAP///////////////////////////////////////////////////////////////////////////////////////////////////////////////////////////////////////////////////////////////////////////////////////////////////////////////////////////////////////////////////////////////////////////////////////////////////////////////////////////////////////////////////////////////////////////////////////////////////////////////////////////////////////////////////////////////wEAIAH///////////////8AAA7///////8FAAAABAD///////////////////////////////////////////////////////////////////////////////////////////////////////////////////////////////////////////////////////////////////////////////////////////////////////////////////////////////////////////////////////////////////////////////////////////////////////////////////////////////////////////////////////////////////////////////////////////////////////////////////////////////////////////////////////////////////////////////////////////////////////////////////////8CAAQBAwAAAAIA////////DgAGTGlua0RhdGFMaXN0XzAEAAAAAAAFAAAAAAAFAAAAAwAFAAAAAAAFAAAABAAFAAAAAAAFAAAABAAFAAAAAAD///////8DAAEBAwAAAAMA////////DgAGTGlua0RhdGFMaXN0XzEEAAAAAQAFAAAAAgAFAAAABAAEAAMBAwAAAAQA////////DAAGUGVyc29uYWxJZF8wBAAAAAIABQAAAAMABQAAAAEABQAAAAI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3379060647541"/>
  <p:tag name="EMPOWERCHARTSPROPERTIES_B_LENGTH" val="24576"/>
  <p:tag name="DOWN_MIGRATION_INITIAL_LAYOUT_REQUIRED" val="9.2.99"/>
  <p:tag name="RUNTIME_ID" val="f516d26a-2c7f-4a2f-bb84-5bad2dbfca92"/>
</p:tagLst>
</file>

<file path=ppt/tags/tag2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2gsAAAAAAAAAAAAAIAD///////////////8AAAD///////////////8DAAAAAgD///////8DAAAAAgD///////8DAAAAAgD///////8DAAAAAgD///////////////////////////////////////////////////////////////////////////////////////////////////////////////////////////////////////////////////////////////////////////////////////////////////////////////////////////////////////////////////////////////////////////////////////////////////////////////////////////////////////////////////////////////////////////////////////////////////////////////////////////////////////////////////////////////8BACAA////////////////AAAO////////AwAAAAMA////////////////////////////////////////////////////////////////////////////////////////////////////////////////////////////////////////////////////////////////////////////////////////////////////////////////////////////////////////////////////////////////////////////////////////////////////////////////////////////////////////////////////////////////////////////////////////////////////////////////////////////////////////////////////////////////////////////////////////////////////////////////////////AgAEAP///////wUAAAACABAACxkebQpiIERMi8eruat8vVUEAAAAAAADAAAAAAADAAAABAADAAAAAAADAAAABAADAAAAAAADAAAABAADAAAAAAD///////8DAAEA////////BQAAAAMAEAALTtQMUvidq0+fjClMq3kqFgQAAAABAAMAAAAEAAMAAAABAAQAAwD///////8FAAAABAAQAAssiqYsQuy7T4vPAHacpXN+BAAAAAIAAwAAAAIAAwAAAAMAAwAAAAI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GR5tCmIgREyLx6u5q3y9VQREYXRhAAUAAAAAAk5hbWUADQAAAExpbmtEYXRhTGlzdAAQVmVyc2lvbgAAAAAACUxhc3RXcml0ZQBYuZSSkQEAAAABAP////9hAGEAAAAFX2lkABAAAAAETtQMUvidq0+fjClMq3kqFgREYXRhAAUAAAAAAk5hbWUADQAAAExpbmtEYXRhTGlzdAAQVmVyc2lvbgABAAAACUxhc3RXcml0ZQBYuZSSkQEAAAACAP////9wAHAAAAAFX2lkABAAAAAELIqmLELsu0+LzwB2nKVzfgNEYXRhABYAAAACUGVyc29uYWxJZAABAAAAAAACTmFtZQALAAAAUGVyc29uYWxJZAAQVmVyc2lvbgAAAAAACUxhc3RXcml0ZQB0uZSSk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CAP///////wUAAAACAP///////wUAAAACAP///////////////////////////////////////////////////////////////////////////////////////////////////////////////////////////////////////////////////////////////////////////////////////////////////////////////////////////////////////////////////////////////////////////////////////////////////////////////////////////////////////////////////////////////////////////////////////////////////////////////////////////////////////////////////////////////wEAIAH///////////////8AAA7///////8FAAAABAD///////////////////////////////////////////////////////////////////////////////////////////////////////////////////////////////////////////////////////////////////////////////////////////////////////////////////////////////////////////////////////////////////////////////////////////////////////////////////////////////////////////////////////////////////////////////////////////////////////////////////////////////////////////////////////////////////////////////////////////////////////////////////////8CAAQBAwAAAAIA////////DgAGTGlua0RhdGFMaXN0XzAEAAAAAAAFAAAAAAAFAAAAAwAFAAAAAAAFAAAABAAFAAAAAAAFAAAABAAFAAAAAAD///////8DAAEBAwAAAAMA////////DgAGTGlua0RhdGFMaXN0XzEEAAAAAQAFAAAAAgAFAAAABAAEAAMBAwAAAAQA////////DAAGUGVyc29uYWxJZF8wBAAAAAIABQAAAAMABQAAAAEABQAAAAI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03379060647541"/>
  <p:tag name="EMPOWERCHARTSPROPERTIES_B_LENGTH" val="24576"/>
  <p:tag name="DOWN_MIGRATION_INITIAL_LAYOUT_REQUIRED" val="9.2.99"/>
  <p:tag name="RUNTIME_ID" val="f516d26a-2c7f-4a2f-bb84-5bad2dbfca92"/>
</p:tagLst>
</file>

<file path=ppt/tags/tag2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8gsAAAAAAAAAAAAAIAD///////////////8AAAD///////////////8DAAAAAgD///////8DAAAABAD///////8DAAAABAD///////8DAAAABAD///////////////////////////////////////////////////////////////////////////////////////////////////////////////////////////////////////////////////////////////////////////////////////////////////////////////////////////////////////////////////////////////////////////////////////////////////////////////////////////////////////////////////////////////////////////////////////////////////////////////////////////////////////////////////////////////8BACAA////////////////AAAO////////AwAAAAMA////////////////////////////////////////////////////////////////////////////////////////////////////////////////////////////////////////////////////////////////////////////////////////////////////////////////////////////////////////////////////////////////////////////////////////////////////////////////////////////////////////////////////////////////////////////////////////////////////////////////////////////////////////////////////////////////////////////////////////////////////////////////////////AgABAP///////wUAAAACABAACzaHJjGfcwlPga+ydgmR2zEEAAAAAAADAAAAAAADAAAABAADAAEA////////BQAAAAMAEAAL93vGnRmPpUi2IF/DoGS8EQQAAAABAAMAAAAEAAMAAAABAAQABAD///////8FAAAABAAQAAtrtKZQAhZiRZ412n8j3ixlBAAAAAI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ocmMZ9zCU+Br7J2CZHbMQREYXRhAAUAAAAAAk5hbWUADQAAAExpbmtEYXRhTGlzdAAQVmVyc2lvbgABAAAACUxhc3RXcml0ZQBSjlKslAEAAAABAP////9hAGEAAAAFX2lkABAAAAAE93vGnRmPpUi2IF/DoGS8EQREYXRhAAUAAAAAAk5hbWUADQAAAExpbmtEYXRhTGlzdAAQVmVyc2lvbgAAAAAACUxhc3RXcml0ZQBSjlKslAEAAAACAP////9wAHAAAAAFX2lkABAAAAAEa7SmUAIWYkWeNdp/I94sZQNEYXRhABYAAAACUGVyc29uYWxJZAABAAAAAAACTmFtZQALAAAAUGVyc29uYWxJZAAQVmVyc2lvbgAAAAAACUxhc3RXcml0ZQBijlK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EAP///////wUAAAAEAP///////wUAAAAEAP///////////////////////////////////////////////////////////////////////////////////////////////////////////////////////////////////////////////////////////////////////////////////////////////////////////////////////////////////////////////////////////////////////////////////////////////////////////////////////////////////////////////////////////////////////////////////////////////////////////////////////////////////////////////////////////////wEAIAH///////////////8AAA7///////8FAAAABAD///////////////////////////////////////////////////////////////////////////////////////////////////////////////////////////////////////////////////////////////////////////////////////////////////////////////////////////////////////////////////////////////////////////////////////////////////////////////////////////////////////////////////////////////////////////////////////////////////////////////////////////////////////////////////////////////////////////////////////////////////////////////////////8CAAEBAwAAAAIA////////DgAGTGlua0RhdGFMaXN0XzEEAAAAAAAFAAAAAwAFAAAABAADAAEBAwAAAAMA////////DgAGTGlua0RhdGFMaXN0XzAEAAAAAQAFAAAAAAAFAAAAAgAEAAQBAwAAAAQA////////DAAGUGVyc29uYWxJZF8wBAAAAAIABQAAAAIABQAAAAE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546791539447"/>
  <p:tag name="EMPOWERCHARTSPROPERTIES_B_LENGTH" val="24576"/>
  <p:tag name="DOWN_MIGRATION_INITIAL_LAYOUT_REQUIRED" val="9.2.99"/>
  <p:tag name="RUNTIME_ID" val="52ca8a8d-578b-4c37-ad55-54e88c756e19"/>
</p:tagLst>
</file>

<file path=ppt/tags/tag2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2gsAAAAAAAAAAAAAIAD///////////////8AAAD///////////////8DAAAAAgD///////8DAAAAAwD///////8DAAAAAwD///////8DAAAAAwD///////////////////////////////////////////////////////////////////////////////////////////////////////////////////////////////////////////////////////////////////////////////////////////////////////////////////////////////////////////////////////////////////////////////////////////////////////////////////////////////////////////////////////////////////////////////////////////////////////////////////////////////////////////////////////////////8BACAA////////////////AAAO////////AwAAAAQA////////////////////////////////////////////////////////////////////////////////////////////////////////////////////////////////////////////////////////////////////////////////////////////////////////////////////////////////////////////////////////////////////////////////////////////////////////////////////////////////////////////////////////////////////////////////////////////////////////////////////////////////////////////////////////////////////////////////////////////////////////////////////////AgABAP///////wUAAAACABAAC1241IMGNYJPmOFXujU30d0EAAAAAAADAAAAAAADAAAAAwADAAQA////////BQAAAAMAEAALMMuPilcaOUuJFCE+qm6r0gQAAAABAAMAAAACAAMAAAAEAAMAAAAAAAMAAAAEAAMAAAAAAAMAAAAEAAMAAAAAAP///////wQAAwD///////8FAAAABAAQAAto+zbCRYtdSpPYtIhGj1cgBAAAAAIAAwAAAAMAAwAAAAEAAwAAAAM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XbjUgwY1gk+Y4Ve6NTfR3QREYXRhAAUAAAAAAk5hbWUADQAAAExpbmtEYXRhTGlzdAAQVmVyc2lvbgAAAAAACUxhc3RXcml0ZQDX5LaslAEAAAABAP////9hAGEAAAAFX2lkABAAAAAEMMuPilcaOUuJFCE+qm6r0gREYXRhAAUAAAAAAk5hbWUADQAAAExpbmtEYXRhTGlzdAAQVmVyc2lvbgABAAAACUxhc3RXcml0ZQDX5LaslAEAAAACAP////9wAHAAAAAFX2lkABAAAAAEaPs2wkWLXUqT2LSIRo9XIANEYXRhABYAAAACUGVyc29uYWxJZAABAAAAAAACTmFtZQALAAAAUGVyc29uYWxJZAAQVmVyc2lvbgAAAAAACUxhc3RXcml0ZQDn5La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DAP///////wUAAAADAP///////wUAAAADAP///////////////////////////////////////////////////////////////////////////////////////////////////////////////////////////////////////////////////////////////////////////////////////////////////////////////////////////////////////////////////////////////////////////////////////////////////////////////////////////////////////////////////////////////////////////////////////////////////////////////////////////////////////////////////////////////wEAIAH///////////////8AAA7///////8FAAAABAD///////////////////////////////////////////////////////////////////////////////////////////////////////////////////////////////////////////////////////////////////////////////////////////////////////////////////////////////////////////////////////////////////////////////////////////////////////////////////////////////////////////////////////////////////////////////////////////////////////////////////////////////////////////////////////////////////////////////////////////////////////////////////////8CAAEBAwAAAAIA////////DgAGTGlua0RhdGFMaXN0XzAEAAAAAAAFAAAAAAAFAAAAAwADAAQBAwAAAAMA////////DgAGTGlua0RhdGFMaXN0XzEEAAAAAQAFAAAAAgAFAAAABAAFAAAAAAD///////8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12549092540"/>
  <p:tag name="EMPOWERCHARTSPROPERTIES_B_LENGTH" val="24576"/>
  <p:tag name="DOWN_MIGRATION_INITIAL_LAYOUT_REQUIRED" val="9.2.99"/>
  <p:tag name="RUNTIME_ID" val="5b504046-5326-4a70-a6c2-7454a648b6d1"/>
</p:tagLst>
</file>

<file path=ppt/tags/tag2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8gsAAAAAAAAAAAAAIAD///////////////8AAAD///////////////8DAAAAAgD///////8DAAAAAwD///////8DAAAAAwD///////8DAAAAAwD///////////////////////////////////////////////////////////////////////////////////////////////////////////////////////////////////////////////////////////////////////////////////////////////////////////////////////////////////////////////////////////////////////////////////////////////////////////////////////////////////////////////////////////////////////////////////////////////////////////////////////////////////////////////////////////////8BACAA////////////////AAAO////////AwAAAAMA////////////////////////////////////////////////////////////////////////////////////////////////////////////////////////////////////////////////////////////////////////////////////////////////////////////////////////////////////////////////////////////////////////////////////////////////////////////////////////////////////////////////////////////////////////////////////////////////////////////////////////////////////////////////////////////////////////////////////////////////////////////////////////AgABAP///////wUAAAACABAAC59n+VEIfflBu+fuC5jM/UMEAAAAAAADAAAAAAADAAAABAADAAQA////////BQAAAAMAEAALfjdk4Ke2FU+N8B42eNDO1AQAAAABAAMAAAAEAAMAAAABAAMAAAAAAP///////wMAAAAAAP///////wMAAAAAAP///////wQAAQD///////8FAAAABAAQAAviTvSNuglySodylehCZ3a9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2f5UQh9+UG75+4LmMz9QwREYXRhAAUAAAAAAk5hbWUADQAAAExpbmtEYXRhTGlzdAAQVmVyc2lvbgAAAAAACUxhc3RXcml0ZQDDUd2slAEAAAABAP////9hAGEAAAAFX2lkABAAAAAEfjdk4Ke2FU+N8B42eNDO1AREYXRhAAUAAAAAAk5hbWUADQAAAExpbmtEYXRhTGlzdAAQVmVyc2lvbgABAAAACUxhc3RXcml0ZQDEUd2slAEAAAACAP////9wAHAAAAAFX2lkABAAAAAE4k70jboJckqHcpXoQmd2vQNEYXRhABYAAAACUGVyc29uYWxJZAABAAAAAAACTmFtZQALAAAAUGVyc29uYWxJZAAQVmVyc2lvbgAAAAAACUxhc3RXcml0ZQDZ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DAP///////wUAAAADAP///////wUAAAADAP///////////////////////////////////////////////////////////////////////////////////////////////////////////////////////////////////////////////////////////////////////////////////////////////////////////////////////////////////////////////////////////////////////////////////////////////////////////////////////////////////////////////////////////////////////////////////////////////////////////////////////////////////////////////////////////////wEAIAH///////////////8AAA7///////8FAAAABAD///////////////////////////////////////////////////////////////////////////////////////////////////////////////////////////////////////////////////////////////////////////////////////////////////////////////////////////////////////////////////////////////////////////////////////////////////////////////////////////////////////////////////////////////////////////////////////////////////////////////////////////////////////////////////////////////////////////////////////////////////////////////////////8CAAEBAwAAAAIA////////DgAGTGlua0RhdGFMaXN0XzAEAAAAAAAFAAAAAAAFAAAAAwADAAQBAwAAAAMA////////DgAGTGlua0RhdGFMaXN0XzEEAAAAAQAFAAAAAgAFAAAABAAFAAAAAAD///////8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1653415"/>
  <p:tag name="EMPOWERCHARTSPROPERTIES_B_LENGTH" val="24576"/>
  <p:tag name="DOWN_MIGRATION_INITIAL_LAYOUT_REQUIRED" val="9.2.99"/>
  <p:tag name="RUNTIME_ID" val="e2d5b2ff-81fa-4fad-9d02-9169ffbff213"/>
</p:tagLst>
</file>

<file path=ppt/tags/tag2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5gsAAAAAAAAAAAAAIAD///////////////8AAAD///////////////8DAAAAAgD///////8DAAAAAgD///////8DAAAAAgD///////////////////////////////////////////////////////////////////////////////////////////////////////////////////////////////////////////////////////////////////////////////////////////////////////////////////////////////////////////////////////////////////////////////////////////////////////////////////////////////////////////////////////////////////////////////////////////////////////////////////////////////////////////////////////////////////////////////8BACAA////////////////AAAO////////AwAAAAMA////////////////////////////////////////////////////////////////////////////////////////////////////////////////////////////////////////////////////////////////////////////////////////////////////////////////////////////////////////////////////////////////////////////////////////////////////////////////////////////////////////////////////////////////////////////////////////////////////////////////////////////////////////////////////////////////////////////////////////////////////////////////////////AgADAP///////wUAAAACABAACwm3Wglq6MNItP1QjeZX7pAEAAAAAAADAAAAAAADAAAABAADAAAAAAADAAAAAwADAAAAAAADAAAAAwADAAMA////////BQAAAAMAEAAL8WihkRbb30mcrlk34WJlDgQAAAABAAMAAAAEAAMAAAABAAMAAAACAP///////wMAAAACAP///////wQAAQD///////8FAAAABAAQAAv1sLMqtVN6SayRK7So8kFl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bdaCWrow0i0/VCN5lfukAREYXRhAAUAAAAAAk5hbWUADQAAAExpbmtEYXRhTGlzdAAQVmVyc2lvbgABAAAACUxhc3RXcml0ZQBPJCSolAEAAAABAP////9hAGEAAAAFX2lkABAAAAAE8WihkRbb30mcrlk34WJlDgREYXRhAAUAAAAAAk5hbWUADQAAAExpbmtEYXRhTGlzdAAQVmVyc2lvbgAAAAAACUxhc3RXcml0ZQA4JCSolAEAAAACAP////9wAHAAAAAFX2lkABAAAAAE9bCzKrVTekmskSu0qPJBZQNEYXRhABYAAAACUGVyc29uYWxJZAABAAAAAAACTmFtZQALAAAAUGVyc29uYWxJZAAQVmVyc2lvbgAAAAAACUxhc3RXcml0ZQCQJCSo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5845285526441"/>
  <p:tag name="EMPOWERCHARTSPROPERTIES_B_LENGTH" val="24576"/>
  <p:tag name="DOWN_MIGRATION_INITIAL_LAYOUT_REQUIRED" val="9.2.99"/>
  <p:tag name="RUNTIME_ID" val="c376cb7b-b629-4ae8-b220-5e8d087c0e74"/>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QkBAQEBAQEBAQEBAQEBAQMAAAAAAAAAAwAAAAMAAAAA/////wUAqgsAAAAAAAAAAAAAIAD///////////////8AAAD///////////////8DAAAABAD///////8DAAAAAgD///////8DAAAAAgD///////8DAAAAAgD///////8DAAAAAgD///////8DAAAAAgD///////8DAAAAAgD///////8DAAAAAgD///////8DAAAAAgD///////////////////////////////////////////////////////////////////////////////////////////////////////////////////////////////////////////////////////////////////////////////////////////////////////////////////////////////////////////////////////////////////////////////////////////////////////////////////////////////////////////////////////////////////////////////8BACAA////////////////AAAO////////AwAAAAMA////////////////////////////////////////////////////////////////////////////////////////////////////////////////////////////////////////////////////////////////////////////////////////////////////////////////////////////////////////////////////////////////////////////////////////////////////////////////////////////////////////////////////////////////////////////////////////////////////////////////////////////////////////////////////////////////////////////////////////////////////////////////////////AgAJAP///////wUAAAACABAAC5X2418tmzpLnx58lF7Tz7EEAAAAAAADAAAABAADAAAAAwADAAAAAAADAAAAAwADAAAAAAD///////8DAAAAAAD///////8DAAAAAAD///////8DAAAAAAD///////8DAAAAAAD///////8DAAAAAAD///////8DAAAAAAD///////8DAAIA////////BQAAAAMAEAALej/12ujjBUKh9WX3U1VCIAQAAAABAAMAAAACAAMAAAABAAMAAAACAP///////wQAAQD///////8FAAAABAAQAAt735tEEuxKSJn26ZjN2G9I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lfbjXy2bOkufHnyUXtPPsQREYXRhAAUAAAAAAk5hbWUADQAAAExpbmtEYXRhTGlzdAAQVmVyc2lvbgABAAAACUxhc3RXcml0ZQBGUV+slAEAAAABAP////9hAGEAAAAFX2lkABAAAAAEej/12ujjBUKh9WX3U1VCIAREYXRhAAUAAAAAAk5hbWUADQAAAExpbmtEYXRhTGlzdAAQVmVyc2lvbgAAAAAACUxhc3RXcml0ZQBGUV+slAEAAAACAP////9wAHAAAAAFX2lkABAAAAAEe9+bRBLsSkiZ9umYzdhvSANEYXRhABYAAAACUGVyc29uYWxJZAABAAAAAAACTmFtZQALAAAAUGVyc29uYWxJZAAQVmVyc2lvbgAAAAAACUxhc3RXcml0ZQBWUV+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B2CwAAAAAAAAAAAAAgAf///////////////wAAAP///////////////wUAAAADAP///////wUAAAADAP///////wUAAAACAP///////wUAAAACAP///////wUAAAACAP///////wUAAAACAP///////wUAAAACAP///////wUAAAACAP///////wUAAAACAP///////////////////////////////////////////////////////////////////////////////////////////////////////////////////////////////////////////////////////////////////////////////////////////////////////////////////////////////////////////////////////////////////////////////////////////////////////////////////////////////////////////////////////////////////////////////wEAIAH///////////////8AAA7///////8FAAAABAD///////////////////////////////////////////////////////////////////////////////////////////////////////////////////////////////////////////////////////////////////////////////////////////////////////////////////////////////////////////////////////////////////////////////////////////////////////////////////////////////////////////////////////////////////////////////////////////////////////////////////////////////////////////////////////////////////////////////////////////////////////////////////////8CAAkBAwAAAAIA////////DgAGTGlua0RhdGFMaXN0XzEEAAAAAAAFAAAAAwAFAAAABAAFAAAAAwAFAAAABAAFAAAAAAAFAAAABAAFAAAAAAAFAAAABAAFAAAAAAAFAAAABAAFAAAAAAAFAAAABAAFAAAAAAD///////8FAAAAAAD///////8FAAAAAAD///////8DAAIBAwAAAAMA////////DgAGTGlua0RhdGFMaXN0XzAEAAAAAQAFAAAAAAAFAAAAAgAFAAAAAAAFAAAAAgAEAAYBAwAAAAQA////////DAAGUGVyc29uYWxJZF8wBAAAAAIABQAAAAIABQAAAAEABQAAAAIA////////BQAAAAIA////////BQAAAAIA////////BQAAAAI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555155255214"/>
  <p:tag name="EMPOWERCHARTSPROPERTIES_B_LENGTH" val="24576"/>
  <p:tag name="DOWN_MIGRATION_INITIAL_LAYOUT_REQUIRED" val="9.2.99"/>
  <p:tag name="RUNTIME_ID" val="fca4bfaa-273c-4de3-80fe-045eae0ac551"/>
</p:tagLst>
</file>

<file path=ppt/tags/tag3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qgsAAAAAAAAAAAAAIAD///////////////8AAAD///////////////8DAAAAAgD///////8DAAAAAgD///////8DAAAAAgD///////8DAAAABAD///////8DAAAABAD///////8DAAAABAD///////////////////////////////////////////////////////////////////////////////////////////////////////////////////////////////////////////////////////////////////////////////////////////////////////////////////////////////////////////////////////////////////////////////////////////////////////////////////////////////////////////////////////////////////////////////////////////////////////////////////////////////8BACAA////////////////AAAO////////AwAAAAMA////////////////////////////////////////////////////////////////////////////////////////////////////////////////////////////////////////////////////////////////////////////////////////////////////////////////////////////////////////////////////////////////////////////////////////////////////////////////////////////////////////////////////////////////////////////////////////////////////////////////////////////////////////////////////////////////////////////////////////////////////////////////////////AgADAP///////wUAAAACABAAC2RKDVCnq1JLmYRMz+j0bO0EAAAAAAADAAAAAAADAAAABAADAAAAAAADAAAABAADAAAAAAADAAAABAADAAMA////////BQAAAAMAEAALms9MoFaYZUCd4L0Tkj3MCQQAAAABAAMAAAAEAAMAAAABAAMAAAAEAP///////wMAAAAEAP///////wQABgD///////8FAAAABAAQAAsK3UFhH/KgRKfjetioTC5oBAAAAAIAAwAAAAIAAwAAAAMAAwAAAAIAAwAAAAM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EoNUKerUkuZhEzP6PRs7QREYXRhAAUAAAAAAk5hbWUADQAAAExpbmtEYXRhTGlzdAAQVmVyc2lvbgABAAAACUxhc3RXcml0ZQB8Ud2slAEAAAABAP////9hAGEAAAAFX2lkABAAAAAEms9MoFaYZUCd4L0Tkj3MCQREYXRhAAUAAAAAAk5hbWUADQAAAExpbmtEYXRhTGlzdAAQVmVyc2lvbgAAAAAACUxhc3RXcml0ZQBjUd2slAEAAAACAP////9wAHAAAAAFX2lkABAAAAAECt1BYR/yoESn43rYqEwuaANEYXRhABYAAAACUGVyc29uYWxJZAABAAAAAAACTmFtZQALAAAAUGVyc29uYWxJZAAQVmVyc2lvbgAAAAAACUxhc3RXcml0ZQCV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0997683"/>
  <p:tag name="EMPOWERCHARTSPROPERTIES_B_LENGTH" val="24576"/>
  <p:tag name="DOWN_MIGRATION_INITIAL_LAYOUT_REQUIRED" val="9.2.99"/>
  <p:tag name="RUNTIME_ID" val="4f55d1af-b2d8-4693-87bc-ce28a215865a"/>
</p:tagLst>
</file>

<file path=ppt/tags/tag3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qgsAAAAAAAAAAAAAIAD///////////////8AAAD///////////////8DAAAAAgD///////8DAAAAAgD///////8DAAAAAgD///////8DAAAABAD///////8DAAAABAD///////8DAAAABAD///////////////////////////////////////////////////////////////////////////////////////////////////////////////////////////////////////////////////////////////////////////////////////////////////////////////////////////////////////////////////////////////////////////////////////////////////////////////////////////////////////////////////////////////////////////////////////////////////////////////////////////////8BACAA////////////////AAAO////////AwAAAAMA////////////////////////////////////////////////////////////////////////////////////////////////////////////////////////////////////////////////////////////////////////////////////////////////////////////////////////////////////////////////////////////////////////////////////////////////////////////////////////////////////////////////////////////////////////////////////////////////////////////////////////////////////////////////////////////////////////////////////////////////////////////////////////AgADAP///////wUAAAACABAAC2RKDVCnq1JLmYRMz+j0bO0EAAAAAAADAAAAAAADAAAABAADAAAAAAADAAAABAADAAAAAAADAAAABAADAAMA////////BQAAAAMAEAALms9MoFaYZUCd4L0Tkj3MCQQAAAABAAMAAAAEAAMAAAABAAMAAAAEAP///////wMAAAAEAP///////wQABgD///////8FAAAABAAQAAsK3UFhH/KgRKfjetioTC5oBAAAAAIAAwAAAAIAAwAAAAMAAwAAAAIAAwAAAAM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EoNUKerUkuZhEzP6PRs7QREYXRhAAUAAAAAAk5hbWUADQAAAExpbmtEYXRhTGlzdAAQVmVyc2lvbgABAAAACUxhc3RXcml0ZQB8Ud2slAEAAAABAP////9hAGEAAAAFX2lkABAAAAAEms9MoFaYZUCd4L0Tkj3MCQREYXRhAAUAAAAAAk5hbWUADQAAAExpbmtEYXRhTGlzdAAQVmVyc2lvbgAAAAAACUxhc3RXcml0ZQBjUd2slAEAAAACAP////9wAHAAAAAFX2lkABAAAAAECt1BYR/yoESn43rYqEwuaANEYXRhABYAAAACUGVyc29uYWxJZAABAAAAAAACTmFtZQALAAAAUGVyc29uYWxJZAAQVmVyc2lvbgAAAAAACUxhc3RXcml0ZQCV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0997683"/>
  <p:tag name="EMPOWERCHARTSPROPERTIES_B_LENGTH" val="24576"/>
  <p:tag name="DOWN_MIGRATION_INITIAL_LAYOUT_REQUIRED" val="9.2.99"/>
  <p:tag name="RUNTIME_ID" val="40e5ef72-a32c-49fb-86ad-1370517214a7"/>
</p:tagLst>
</file>

<file path=ppt/tags/tag3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qgsAAAAAAAAAAAAAIAD///////////////8AAAD///////////////8DAAAAAgD///////8DAAAAAgD///////8DAAAAAgD///////8DAAAABAD///////8DAAAABAD///////8DAAAABAD///////////////////////////////////////////////////////////////////////////////////////////////////////////////////////////////////////////////////////////////////////////////////////////////////////////////////////////////////////////////////////////////////////////////////////////////////////////////////////////////////////////////////////////////////////////////////////////////////////////////////////////////8BACAA////////////////AAAO////////AwAAAAMA////////////////////////////////////////////////////////////////////////////////////////////////////////////////////////////////////////////////////////////////////////////////////////////////////////////////////////////////////////////////////////////////////////////////////////////////////////////////////////////////////////////////////////////////////////////////////////////////////////////////////////////////////////////////////////////////////////////////////////////////////////////////////////AgADAP///////wUAAAACABAAC2RKDVCnq1JLmYRMz+j0bO0EAAAAAAADAAAAAAADAAAABAADAAAAAAADAAAABAADAAAAAAADAAAABAADAAMA////////BQAAAAMAEAALms9MoFaYZUCd4L0Tkj3MCQQAAAABAAMAAAAEAAMAAAABAAMAAAAEAP///////wMAAAAEAP///////wQABgD///////8FAAAABAAQAAsK3UFhH/KgRKfjetioTC5oBAAAAAIAAwAAAAIAAwAAAAMAAwAAAAIAAwAAAAM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EoNUKerUkuZhEzP6PRs7QREYXRhAAUAAAAAAk5hbWUADQAAAExpbmtEYXRhTGlzdAAQVmVyc2lvbgABAAAACUxhc3RXcml0ZQB8Ud2slAEAAAABAP////9hAGEAAAAFX2lkABAAAAAEms9MoFaYZUCd4L0Tkj3MCQREYXRhAAUAAAAAAk5hbWUADQAAAExpbmtEYXRhTGlzdAAQVmVyc2lvbgAAAAAACUxhc3RXcml0ZQBjUd2slAEAAAACAP////9wAHAAAAAFX2lkABAAAAAECt1BYR/yoESn43rYqEwuaANEYXRhABYAAAACUGVyc29uYWxJZAABAAAAAAACTmFtZQALAAAAUGVyc29uYWxJZAAQVmVyc2lvbgAAAAAACUxhc3RXcml0ZQCV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0997683"/>
  <p:tag name="EMPOWERCHARTSPROPERTIES_B_LENGTH" val="24576"/>
  <p:tag name="DOWN_MIGRATION_INITIAL_LAYOUT_REQUIRED" val="9.2.99"/>
  <p:tag name="RUNTIME_ID" val="a7fafbee-ed09-4eac-beda-bf1ad9b9299a"/>
</p:tagLst>
</file>

<file path=ppt/tags/tag3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qgsAAAAAAAAAAAAAIAD///////////////8AAAD///////////////8DAAAAAgD///////8DAAAAAgD///////8DAAAAAgD///////8DAAAABAD///////8DAAAABAD///////8DAAAABAD///////////////////////////////////////////////////////////////////////////////////////////////////////////////////////////////////////////////////////////////////////////////////////////////////////////////////////////////////////////////////////////////////////////////////////////////////////////////////////////////////////////////////////////////////////////////////////////////////////////////////////////////8BACAA////////////////AAAO////////AwAAAAMA////////////////////////////////////////////////////////////////////////////////////////////////////////////////////////////////////////////////////////////////////////////////////////////////////////////////////////////////////////////////////////////////////////////////////////////////////////////////////////////////////////////////////////////////////////////////////////////////////////////////////////////////////////////////////////////////////////////////////////////////////////////////////////AgADAP///////wUAAAACABAAC2RKDVCnq1JLmYRMz+j0bO0EAAAAAAADAAAAAAADAAAABAADAAAAAAADAAAABAADAAAAAAADAAAABAADAAMA////////BQAAAAMAEAALms9MoFaYZUCd4L0Tkj3MCQQAAAABAAMAAAAEAAMAAAABAAMAAAAEAP///////wMAAAAEAP///////wQABgD///////8FAAAABAAQAAsK3UFhH/KgRKfjetioTC5oBAAAAAIAAwAAAAIAAwAAAAMAAwAAAAIAAwAAAAM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EoNUKerUkuZhEzP6PRs7QREYXRhAAUAAAAAAk5hbWUADQAAAExpbmtEYXRhTGlzdAAQVmVyc2lvbgABAAAACUxhc3RXcml0ZQB8Ud2slAEAAAABAP////9hAGEAAAAFX2lkABAAAAAEms9MoFaYZUCd4L0Tkj3MCQREYXRhAAUAAAAAAk5hbWUADQAAAExpbmtEYXRhTGlzdAAQVmVyc2lvbgAAAAAACUxhc3RXcml0ZQBjUd2slAEAAAACAP////9wAHAAAAAFX2lkABAAAAAECt1BYR/yoESn43rYqEwuaANEYXRhABYAAAACUGVyc29uYWxJZAABAAAAAAACTmFtZQALAAAAUGVyc29uYWxJZAAQVmVyc2lvbgAAAAAACUxhc3RXcml0ZQCV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0997683"/>
  <p:tag name="EMPOWERCHARTSPROPERTIES_B_LENGTH" val="24576"/>
  <p:tag name="DOWN_MIGRATION_INITIAL_LAYOUT_REQUIRED" val="9.2.99"/>
  <p:tag name="RUNTIME_ID" val="f5f2ffa9-b2f5-4848-a117-945603646dcb"/>
</p:tagLst>
</file>

<file path=ppt/tags/tag3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qgsAAAAAAAAAAAAAIAD///////////////8AAAD///////////////8DAAAAAgD///////8DAAAAAgD///////8DAAAAAgD///////8DAAAABAD///////8DAAAABAD///////8DAAAABAD///////////////////////////////////////////////////////////////////////////////////////////////////////////////////////////////////////////////////////////////////////////////////////////////////////////////////////////////////////////////////////////////////////////////////////////////////////////////////////////////////////////////////////////////////////////////////////////////////////////////////////////////8BACAA////////////////AAAO////////AwAAAAMA////////////////////////////////////////////////////////////////////////////////////////////////////////////////////////////////////////////////////////////////////////////////////////////////////////////////////////////////////////////////////////////////////////////////////////////////////////////////////////////////////////////////////////////////////////////////////////////////////////////////////////////////////////////////////////////////////////////////////////////////////////////////////////AgADAP///////wUAAAACABAAC2RKDVCnq1JLmYRMz+j0bO0EAAAAAAADAAAAAAADAAAABAADAAAAAAADAAAABAADAAAAAAADAAAABAADAAMA////////BQAAAAMAEAALms9MoFaYZUCd4L0Tkj3MCQQAAAABAAMAAAAEAAMAAAABAAMAAAAEAP///////wMAAAAEAP///////wQABgD///////8FAAAABAAQAAsK3UFhH/KgRKfjetioTC5oBAAAAAIAAwAAAAIAAwAAAAMAAwAAAAIAAwAAAAM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EoNUKerUkuZhEzP6PRs7QREYXRhAAUAAAAAAk5hbWUADQAAAExpbmtEYXRhTGlzdAAQVmVyc2lvbgABAAAACUxhc3RXcml0ZQB8Ud2slAEAAAABAP////9hAGEAAAAFX2lkABAAAAAEms9MoFaYZUCd4L0Tkj3MCQREYXRhAAUAAAAAAk5hbWUADQAAAExpbmtEYXRhTGlzdAAQVmVyc2lvbgAAAAAACUxhc3RXcml0ZQBjUd2slAEAAAACAP////9wAHAAAAAFX2lkABAAAAAECt1BYR/yoESn43rYqEwuaANEYXRhABYAAAACUGVyc29uYWxJZAABAAAAAAACTmFtZQALAAAAUGVyc29uYWxJZAAQVmVyc2lvbgAAAAAACUxhc3RXcml0ZQCV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0997683"/>
  <p:tag name="EMPOWERCHARTSPROPERTIES_B_LENGTH" val="24576"/>
  <p:tag name="DOWN_MIGRATION_INITIAL_LAYOUT_REQUIRED" val="9.2.99"/>
  <p:tag name="RUNTIME_ID" val="698759f6-c93a-4f74-a407-9879a73f61f8"/>
</p:tagLst>
</file>

<file path=ppt/tags/tag3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qgsAAAAAAAAAAAAAIAD///////////////8AAAD///////////////8DAAAAAgD///////8DAAAAAgD///////8DAAAAAgD///////8DAAAABAD///////8DAAAABAD///////8DAAAABAD///////////////////////////////////////////////////////////////////////////////////////////////////////////////////////////////////////////////////////////////////////////////////////////////////////////////////////////////////////////////////////////////////////////////////////////////////////////////////////////////////////////////////////////////////////////////////////////////////////////////////////////////8BACAA////////////////AAAO////////AwAAAAMA////////////////////////////////////////////////////////////////////////////////////////////////////////////////////////////////////////////////////////////////////////////////////////////////////////////////////////////////////////////////////////////////////////////////////////////////////////////////////////////////////////////////////////////////////////////////////////////////////////////////////////////////////////////////////////////////////////////////////////////////////////////////////////AgADAP///////wUAAAACABAAC2RKDVCnq1JLmYRMz+j0bO0EAAAAAAADAAAAAAADAAAABAADAAAAAAADAAAABAADAAAAAAADAAAABAADAAMA////////BQAAAAMAEAALms9MoFaYZUCd4L0Tkj3MCQQAAAABAAMAAAAEAAMAAAABAAMAAAAEAP///////wMAAAAEAP///////wQABgD///////8FAAAABAAQAAsK3UFhH/KgRKfjetioTC5oBAAAAAIAAwAAAAIAAwAAAAMAAwAAAAIAAwAAAAM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EoNUKerUkuZhEzP6PRs7QREYXRhAAUAAAAAAk5hbWUADQAAAExpbmtEYXRhTGlzdAAQVmVyc2lvbgABAAAACUxhc3RXcml0ZQB8Ud2slAEAAAABAP////9hAGEAAAAFX2lkABAAAAAEms9MoFaYZUCd4L0Tkj3MCQREYXRhAAUAAAAAAk5hbWUADQAAAExpbmtEYXRhTGlzdAAQVmVyc2lvbgAAAAAACUxhc3RXcml0ZQBjUd2slAEAAAACAP////9wAHAAAAAFX2lkABAAAAAECt1BYR/yoESn43rYqEwuaANEYXRhABYAAAACUGVyc29uYWxJZAABAAAAAAACTmFtZQALAAAAUGVyc29uYWxJZAAQVmVyc2lvbgAAAAAACUxhc3RXcml0ZQCV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0997683"/>
  <p:tag name="EMPOWERCHARTSPROPERTIES_B_LENGTH" val="24576"/>
  <p:tag name="DOWN_MIGRATION_INITIAL_LAYOUT_REQUIRED" val="9.2.99"/>
  <p:tag name="RUNTIME_ID" val="52a6f459-9923-4322-9afd-dce88a087b30"/>
</p:tagLst>
</file>

<file path=ppt/tags/tag3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qgsAAAAAAAAAAAAAIAD///////////////8AAAD///////////////8DAAAAAgD///////8DAAAAAgD///////8DAAAAAgD///////8DAAAABAD///////8DAAAABAD///////8DAAAABAD///////////////////////////////////////////////////////////////////////////////////////////////////////////////////////////////////////////////////////////////////////////////////////////////////////////////////////////////////////////////////////////////////////////////////////////////////////////////////////////////////////////////////////////////////////////////////////////////////////////////////////////////8BACAA////////////////AAAO////////AwAAAAMA////////////////////////////////////////////////////////////////////////////////////////////////////////////////////////////////////////////////////////////////////////////////////////////////////////////////////////////////////////////////////////////////////////////////////////////////////////////////////////////////////////////////////////////////////////////////////////////////////////////////////////////////////////////////////////////////////////////////////////////////////////////////////////AgADAP///////wUAAAACABAAC2RKDVCnq1JLmYRMz+j0bO0EAAAAAAADAAAAAAADAAAABAADAAAAAAADAAAABAADAAAAAAADAAAABAADAAMA////////BQAAAAMAEAALms9MoFaYZUCd4L0Tkj3MCQQAAAABAAMAAAAEAAMAAAABAAMAAAAEAP///////wMAAAAEAP///////wQABgD///////8FAAAABAAQAAsK3UFhH/KgRKfjetioTC5oBAAAAAIAAwAAAAIAAwAAAAMAAwAAAAIAAwAAAAM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EoNUKerUkuZhEzP6PRs7QREYXRhAAUAAAAAAk5hbWUADQAAAExpbmtEYXRhTGlzdAAQVmVyc2lvbgABAAAACUxhc3RXcml0ZQB8Ud2slAEAAAABAP////9hAGEAAAAFX2lkABAAAAAEms9MoFaYZUCd4L0Tkj3MCQREYXRhAAUAAAAAAk5hbWUADQAAAExpbmtEYXRhTGlzdAAQVmVyc2lvbgAAAAAACUxhc3RXcml0ZQBjUd2slAEAAAACAP////9wAHAAAAAFX2lkABAAAAAECt1BYR/yoESn43rYqEwuaANEYXRhABYAAAACUGVyc29uYWxJZAABAAAAAAACTmFtZQALAAAAUGVyc29uYWxJZAAQVmVyc2lvbgAAAAAACUxhc3RXcml0ZQCV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0997683"/>
  <p:tag name="EMPOWERCHARTSPROPERTIES_B_LENGTH" val="24576"/>
  <p:tag name="DOWN_MIGRATION_INITIAL_LAYOUT_REQUIRED" val="9.2.99"/>
  <p:tag name="RUNTIME_ID" val="2531f4ee-b78e-437e-9578-2445ceba4d06"/>
</p:tagLst>
</file>

<file path=ppt/tags/tag3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qgsAAAAAAAAAAAAAIAD///////////////8AAAD///////////////8DAAAAAgD///////8DAAAAAgD///////8DAAAAAgD///////8DAAAABAD///////8DAAAABAD///////8DAAAABAD///////////////////////////////////////////////////////////////////////////////////////////////////////////////////////////////////////////////////////////////////////////////////////////////////////////////////////////////////////////////////////////////////////////////////////////////////////////////////////////////////////////////////////////////////////////////////////////////////////////////////////////////8BACAA////////////////AAAO////////AwAAAAMA////////////////////////////////////////////////////////////////////////////////////////////////////////////////////////////////////////////////////////////////////////////////////////////////////////////////////////////////////////////////////////////////////////////////////////////////////////////////////////////////////////////////////////////////////////////////////////////////////////////////////////////////////////////////////////////////////////////////////////////////////////////////////////AgADAP///////wUAAAACABAAC2RKDVCnq1JLmYRMz+j0bO0EAAAAAAADAAAAAAADAAAABAADAAAAAAADAAAABAADAAAAAAADAAAABAADAAMA////////BQAAAAMAEAALms9MoFaYZUCd4L0Tkj3MCQQAAAABAAMAAAAEAAMAAAABAAMAAAAEAP///////wMAAAAEAP///////wQABgD///////8FAAAABAAQAAsK3UFhH/KgRKfjetioTC5oBAAAAAIAAwAAAAIAAwAAAAMAAwAAAAIAAwAAAAM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EoNUKerUkuZhEzP6PRs7QREYXRhAAUAAAAAAk5hbWUADQAAAExpbmtEYXRhTGlzdAAQVmVyc2lvbgABAAAACUxhc3RXcml0ZQB8Ud2slAEAAAABAP////9hAGEAAAAFX2lkABAAAAAEms9MoFaYZUCd4L0Tkj3MCQREYXRhAAUAAAAAAk5hbWUADQAAAExpbmtEYXRhTGlzdAAQVmVyc2lvbgAAAAAACUxhc3RXcml0ZQBjUd2slAEAAAACAP////9wAHAAAAAFX2lkABAAAAAECt1BYR/yoESn43rYqEwuaANEYXRhABYAAAACUGVyc29uYWxJZAABAAAAAAACTmFtZQALAAAAUGVyc29uYWxJZAAQVmVyc2lvbgAAAAAACUxhc3RXcml0ZQCV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0997683"/>
  <p:tag name="EMPOWERCHARTSPROPERTIES_B_LENGTH" val="24576"/>
  <p:tag name="DOWN_MIGRATION_INITIAL_LAYOUT_REQUIRED" val="9.2.99"/>
  <p:tag name="RUNTIME_ID" val="cb4fca67-ad7f-4189-8095-280eb60891ce"/>
</p:tagLst>
</file>

<file path=ppt/tags/tag3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qgsAAAAAAAAAAAAAIAD///////////////8AAAD///////////////8DAAAAAgD///////8DAAAAAgD///////8DAAAAAgD///////8DAAAABAD///////8DAAAABAD///////8DAAAABAD///////////////////////////////////////////////////////////////////////////////////////////////////////////////////////////////////////////////////////////////////////////////////////////////////////////////////////////////////////////////////////////////////////////////////////////////////////////////////////////////////////////////////////////////////////////////////////////////////////////////////////////////8BACAA////////////////AAAO////////AwAAAAMA////////////////////////////////////////////////////////////////////////////////////////////////////////////////////////////////////////////////////////////////////////////////////////////////////////////////////////////////////////////////////////////////////////////////////////////////////////////////////////////////////////////////////////////////////////////////////////////////////////////////////////////////////////////////////////////////////////////////////////////////////////////////////////AgADAP///////wUAAAACABAAC2RKDVCnq1JLmYRMz+j0bO0EAAAAAAADAAAAAAADAAAABAADAAAAAAADAAAABAADAAAAAAADAAAABAADAAMA////////BQAAAAMAEAALms9MoFaYZUCd4L0Tkj3MCQQAAAABAAMAAAAEAAMAAAABAAMAAAAEAP///////wMAAAAEAP///////wQABgD///////8FAAAABAAQAAsK3UFhH/KgRKfjetioTC5oBAAAAAIAAwAAAAIAAwAAAAMAAwAAAAIAAwAAAAM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EoNUKerUkuZhEzP6PRs7QREYXRhAAUAAAAAAk5hbWUADQAAAExpbmtEYXRhTGlzdAAQVmVyc2lvbgABAAAACUxhc3RXcml0ZQB8Ud2slAEAAAABAP////9hAGEAAAAFX2lkABAAAAAEms9MoFaYZUCd4L0Tkj3MCQREYXRhAAUAAAAAAk5hbWUADQAAAExpbmtEYXRhTGlzdAAQVmVyc2lvbgAAAAAACUxhc3RXcml0ZQBjUd2slAEAAAACAP////9wAHAAAAAFX2lkABAAAAAECt1BYR/yoESn43rYqEwuaANEYXRhABYAAAACUGVyc29uYWxJZAABAAAAAAACTmFtZQALAAAAUGVyc29uYWxJZAAQVmVyc2lvbgAAAAAACUxhc3RXcml0ZQCV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0997683"/>
  <p:tag name="EMPOWERCHARTSPROPERTIES_B_LENGTH" val="24576"/>
  <p:tag name="DOWN_MIGRATION_INITIAL_LAYOUT_REQUIRED" val="9.2.99"/>
  <p:tag name="RUNTIME_ID" val="73d8d799-97da-4b86-8146-ea1d1f78b58b"/>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qgsAAAAAAAAAAAAAIAD///////////////8AAAD///////////////8DAAAAAgD///////8DAAAAAgD///////8DAAAAAgD///////8DAAAABAD///////8DAAAABAD///////8DAAAABAD///////////////////////////////////////////////////////////////////////////////////////////////////////////////////////////////////////////////////////////////////////////////////////////////////////////////////////////////////////////////////////////////////////////////////////////////////////////////////////////////////////////////////////////////////////////////////////////////////////////////////////////////8BACAA////////////////AAAO////////AwAAAAMA////////////////////////////////////////////////////////////////////////////////////////////////////////////////////////////////////////////////////////////////////////////////////////////////////////////////////////////////////////////////////////////////////////////////////////////////////////////////////////////////////////////////////////////////////////////////////////////////////////////////////////////////////////////////////////////////////////////////////////////////////////////////////////AgADAP///////wUAAAACABAAC2RKDVCnq1JLmYRMz+j0bO0EAAAAAAADAAAAAAADAAAABAADAAAAAAADAAAABAADAAAAAAADAAAABAADAAMA////////BQAAAAMAEAALms9MoFaYZUCd4L0Tkj3MCQQAAAABAAMAAAAEAAMAAAABAAMAAAAEAP///////wMAAAAEAP///////wQABgD///////8FAAAABAAQAAsK3UFhH/KgRKfjetioTC5oBAAAAAIAAwAAAAIAAwAAAAMAAwAAAAIAAwAAAAM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EoNUKerUkuZhEzP6PRs7QREYXRhAAUAAAAAAk5hbWUADQAAAExpbmtEYXRhTGlzdAAQVmVyc2lvbgABAAAACUxhc3RXcml0ZQB8Ud2slAEAAAABAP////9hAGEAAAAFX2lkABAAAAAEms9MoFaYZUCd4L0Tkj3MCQREYXRhAAUAAAAAAk5hbWUADQAAAExpbmtEYXRhTGlzdAAQVmVyc2lvbgAAAAAACUxhc3RXcml0ZQBjUd2slAEAAAACAP////9wAHAAAAAFX2lkABAAAAAECt1BYR/yoESn43rYqEwuaANEYXRhABYAAAACUGVyc29uYWxJZAABAAAAAAACTmFtZQALAAAAUGVyc29uYWxJZAAQVmVyc2lvbgAAAAAACUxhc3RXcml0ZQCV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0997683"/>
  <p:tag name="EMPOWERCHARTSPROPERTIES_B_LENGTH" val="24576"/>
  <p:tag name="DOWN_MIGRATION_INITIAL_LAYOUT_REQUIRED" val="9.2.99"/>
  <p:tag name="RUNTIME_ID" val="1bdecd21-5d72-40dd-bacf-849c50a262c8"/>
</p:tagLst>
</file>

<file path=ppt/tags/tag4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qgsAAAAAAAAAAAAAIAD///////////////8AAAD///////////////8DAAAAAgD///////8DAAAAAgD///////8DAAAAAgD///////8DAAAABAD///////8DAAAABAD///////8DAAAABAD///////////////////////////////////////////////////////////////////////////////////////////////////////////////////////////////////////////////////////////////////////////////////////////////////////////////////////////////////////////////////////////////////////////////////////////////////////////////////////////////////////////////////////////////////////////////////////////////////////////////////////////////8BACAA////////////////AAAO////////AwAAAAMA////////////////////////////////////////////////////////////////////////////////////////////////////////////////////////////////////////////////////////////////////////////////////////////////////////////////////////////////////////////////////////////////////////////////////////////////////////////////////////////////////////////////////////////////////////////////////////////////////////////////////////////////////////////////////////////////////////////////////////////////////////////////////////AgADAP///////wUAAAACABAAC2RKDVCnq1JLmYRMz+j0bO0EAAAAAAADAAAAAAADAAAABAADAAAAAAADAAAABAADAAAAAAADAAAABAADAAMA////////BQAAAAMAEAALms9MoFaYZUCd4L0Tkj3MCQQAAAABAAMAAAAEAAMAAAABAAMAAAAEAP///////wMAAAAEAP///////wQABgD///////8FAAAABAAQAAsK3UFhH/KgRKfjetioTC5oBAAAAAIAAwAAAAIAAwAAAAMAAwAAAAIAAwAAAAMAAwAAAAIAAwAAAAM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EoNUKerUkuZhEzP6PRs7QREYXRhAAUAAAAAAk5hbWUADQAAAExpbmtEYXRhTGlzdAAQVmVyc2lvbgABAAAACUxhc3RXcml0ZQB8Ud2slAEAAAABAP////9hAGEAAAAFX2lkABAAAAAEms9MoFaYZUCd4L0Tkj3MCQREYXRhAAUAAAAAAk5hbWUADQAAAExpbmtEYXRhTGlzdAAQVmVyc2lvbgAAAAAACUxhc3RXcml0ZQBjUd2slAEAAAACAP////9wAHAAAAAFX2lkABAAAAAECt1BYR/yoESn43rYqEwuaANEYXRhABYAAAACUGVyc29uYWxJZAABAAAAAAACTmFtZQALAAAAUGVyc29uYWxJZAAQVmVyc2lvbgAAAAAACUxhc3RXcml0ZQCVUd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30997683"/>
  <p:tag name="EMPOWERCHARTSPROPERTIES_B_LENGTH" val="24576"/>
  <p:tag name="DOWN_MIGRATION_INITIAL_LAYOUT_REQUIRED" val="9.2.99"/>
  <p:tag name="RUNTIME_ID" val="dd35f829-2b1a-483b-a6c8-90831268f18c"/>
</p:tagLst>
</file>

<file path=ppt/tags/tag4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IBAQEBAQEBAQEBAQEBAQMAAAAAAAAAAwAAAAMAAAAA/////wUA5gsAAAAAAAAAAAAAIAD///////////////8AAAD///////////////8DAAAAAgD///////8DAAAAAgD///////8DAAAABAD///////8DAAAABAD///////////////////////////////////////////////////////////////////////////////////////////////////////////////////////////////////////////////////////////////////////////////////////////////////////////////////////////////////////////////////////////////////////////////////////////////////////////////////////////////////////////////////////////////////////////////////////////////////////////////////////////////////////////////////////////////8BACAA////////////////AAAO////////AwAAAAMA////////////////////////////////////////////////////////////////////////////////////////////////////////////////////////////////////////////////////////////////////////////////////////////////////////////////////////////////////////////////////////////////////////////////////////////////////////////////////////////////////////////////////////////////////////////////////////////////////////////////////////////////////////////////////////////////////////////////////////////////////////////////////////AgACAP///////wUAAAACABAAC8OOYzIl7i5PuXZ2iDGsM1cEAAAAAAADAAAAAAADAAAABAADAAAAAAADAAAABAADAAEA////////BQAAAAMAEAALjD5Y3rO7YkCAm3DZ/4HnMQQAAAABAAMAAAAEAAMAAAABAAQABAD///////8FAAAABAAQAAtXVRyrPNQAQajIrk70bGKRBAAAAAIAAwAAAAIAAwAAAAMAAwAAAAI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w45jMiXuLk+5dnaIMawzVwREYXRhAAUAAAAAAk5hbWUADQAAAExpbmtEYXRhTGlzdAAQVmVyc2lvbgAAAAAACUxhc3RXcml0ZQCNUN2slAEAAAABAP////9hAGEAAAAFX2lkABAAAAAEjD5Y3rO7YkCAm3DZ/4HnMQREYXRhAAUAAAAAAk5hbWUADQAAAExpbmtEYXRhTGlzdAAQVmVyc2lvbgABAAAACUxhc3RXcml0ZQCkUN2slAEAAAACAP////9wAHAAAAAFX2lkABAAAAAEV1UcqzzUAEGoyK5O9GxikQNEYXRhABYAAAACUGVyc29uYWxJZAABAAAAAAACTmFtZQALAAAAUGVyc29uYWxJZAAQVmVyc2lvbgAAAAAACUxhc3RXcml0ZQDlUN2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37729244408"/>
  <p:tag name="EMPOWERCHARTSPROPERTIES_B_LENGTH" val="24576"/>
  <p:tag name="DOWN_MIGRATION_INITIAL_LAYOUT_REQUIRED" val="9.2.99"/>
  <p:tag name="RUNTIME_ID" val="d08f19f1-9509-45d6-9a90-214aa5bcaad7"/>
</p:tagLst>
</file>

<file path=ppt/tags/tag4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IBAQEBAQEBAQEBAQEBAQMAAAAAAAAAAwAAAAMAAAAA/////wUA5gsAAAAAAAAAAAAAIAD///////////////8AAAD///////////////8DAAAAAgD///////8DAAAAAgD///////8DAAAABAD///////8DAAAABAD///////////////////////////////////////////////////////////////////////////////////////////////////////////////////////////////////////////////////////////////////////////////////////////////////////////////////////////////////////////////////////////////////////////////////////////////////////////////////////////////////////////////////////////////////////////////////////////////////////////////////////////////////////////////////////////////8BACAA////////////////AAAO////////AwAAAAQA////////////////////////////////////////////////////////////////////////////////////////////////////////////////////////////////////////////////////////////////////////////////////////////////////////////////////////////////////////////////////////////////////////////////////////////////////////////////////////////////////////////////////////////////////////////////////////////////////////////////////////////////////////////////////////////////////////////////////////////////////////////////////////AgACAP///////wUAAAACABAAC1njt03eh5JIjKETIcOVCxoEAAAAAAADAAAAAAADAAAAAwADAAAAAAADAAAABAADAAEA////////BQAAAAMAEAALdHQkZ3qqUUOEIuPmzJOu2AQAAAABAAMAAAACAAMAAAAEAAQABAD///////8FAAAABAAQAAsj3pOQplQWRb/J9LZDIHVUBAAAAAIAAwAAAAMAAwAAAAEAAwAAAAI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WeO3Td6HkkiMoRMhw5ULGgREYXRhAAUAAAAAAk5hbWUADQAAAExpbmtEYXRhTGlzdAAQVmVyc2lvbgAAAAAACUxhc3RXcml0ZQAlBVHMlAEAAAABAP////9hAGEAAAAFX2lkABAAAAAEdHQkZ3qqUUOEIuPmzJOu2AREYXRhAAUAAAAAAk5hbWUADQAAAExpbmtEYXRhTGlzdAAQVmVyc2lvbgABAAAACUxhc3RXcml0ZQAlBVHMlAEAAAACAP////9wAHAAAAAFX2lkABAAAAAEI96TkKZUFkW/yfS2QyB1VANEYXRhABYAAAACUGVyc29uYWxJZAABAAAAAAACTmFtZQALAAAAUGVyc29uYWxJZAAQVmVyc2lvbgAAAAAACUxhc3RXcml0ZQBEBVHM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41914494281710"/>
  <p:tag name="EMPOWERCHARTSPROPERTIES_B_LENGTH" val="24576"/>
  <p:tag name="DOWN_MIGRATION_INITIAL_LAYOUT_REQUIRED" val="9.2.99"/>
  <p:tag name="RUNTIME_ID" val="6656cb95-5199-4568-a178-22bf5da2ec9d"/>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MPOWERCHARTSPROPERTIES_LASTWRITEDATE" val="638735845285526441"/>
  <p:tag name="DOWN_MIGRATION_INITIAL_LAYOUT_REQUIRED" val="9.2.99"/>
  <p:tag name="RUNTIME_ID" val="c376cb7b-b629-4ae8-b220-5e8d087c0e74"/>
  <p:tag name="0FA3B6F8700A4EB9A085C7C97631133F-0" val="&lt;Properties&gt;&#10;  &lt;Property Name=&quot;PersonalId&quot; Version=&quot;0&quot;&gt;&#10;    &lt;data&gt;kaA=&lt;/data&gt;&#10;    &lt;timestamp&gt;638828369957943654&lt;/timestamp&gt;&#10;  &lt;/Property&gt;&#10;  &lt;Property Name=&quot;DataLink&quot; Version=&quot;1&quot;&gt;&#10;    &lt;data&gt;wA==&lt;/data&gt;&#10;    &lt;timestamp&gt;638828369957953654&lt;/timestamp&gt;&#10;  &lt;/Property&gt;&#10;  &lt;Property Name=&quot;LinkDataList&quot; Version=&quot;1&quot;&gt;&#10;    &lt;data&gt;kA==&lt;/data&gt;&#10;    &lt;timestamp&gt;638828369957963654&lt;/timestamp&gt;&#10;  &lt;/Property&gt;&#10;&lt;/Properties&gt;"/>
  <p:tag name="EMPOWER_CHARTS_DATA_ID" val="0FA3B6F8700A4EB9A085C7C97631133F"/>
  <p:tag name="EMPOWER_DATA_LAST_WRITE" val="638828369958068958"/>
</p:tagLst>
</file>

<file path=ppt/tags/tag46.xml><?xml version="1.0" encoding="utf-8"?>
<p:tagLst xmlns:a="http://schemas.openxmlformats.org/drawingml/2006/main" xmlns:r="http://schemas.openxmlformats.org/officeDocument/2006/relationships" xmlns:p="http://schemas.openxmlformats.org/presentationml/2006/main">
  <p:tag name="EMPOWERCHARTSPROPERTIES_LASTWRITEDATE" val="638736612549092540"/>
  <p:tag name="DOWN_MIGRATION_INITIAL_LAYOUT_REQUIRED" val="9.2.99"/>
  <p:tag name="RUNTIME_ID" val="5b504046-5326-4a70-a6c2-7454a648b6d1"/>
  <p:tag name="F28A4F86B51C4AF5BF824B5A36F5F46A-0" val="&lt;Properties&gt;&#10;  &lt;Property Name=&quot;PersonalId&quot; Version=&quot;0&quot;&gt;&#10;    &lt;data&gt;kaA=&lt;/data&gt;&#10;    &lt;timestamp&gt;638828369958343821&lt;/timestamp&gt;&#10;  &lt;/Property&gt;&#10;  &lt;Property Name=&quot;DataLink&quot; Version=&quot;1&quot;&gt;&#10;    &lt;data&gt;wA==&lt;/data&gt;&#10;    &lt;timestamp&gt;638828369958353821&lt;/timestamp&gt;&#10;  &lt;/Property&gt;&#10;  &lt;Property Name=&quot;LinkDataList&quot; Version=&quot;1&quot;&gt;&#10;    &lt;data&gt;kA==&lt;/data&gt;&#10;    &lt;timestamp&gt;638828369958363821&lt;/timestamp&gt;&#10;  &lt;/Property&gt;&#10;&lt;/Properties&gt;"/>
  <p:tag name="EMPOWER_CHARTS_DATA_ID" val="F28A4F86B51C4AF5BF824B5A36F5F46A"/>
  <p:tag name="EMPOWER_DATA_LAST_WRITE" val="638828369958396384"/>
</p:tagLst>
</file>

<file path=ppt/tags/tag47.xml><?xml version="1.0" encoding="utf-8"?>
<p:tagLst xmlns:a="http://schemas.openxmlformats.org/drawingml/2006/main" xmlns:r="http://schemas.openxmlformats.org/officeDocument/2006/relationships" xmlns:p="http://schemas.openxmlformats.org/presentationml/2006/main">
  <p:tag name="EMPOWERCHARTSPROPERTIES_LASTWRITEDATE" val="638736612549717607"/>
  <p:tag name="DOWN_MIGRATION_INITIAL_LAYOUT_REQUIRED" val="9.2.99"/>
  <p:tag name="RUNTIME_ID" val="0187b312-b1c3-4e61-8d24-11713bb91213"/>
  <p:tag name="8855B1D4B6DE4B71A1C8510E9A34695A-0" val="&lt;Properties&gt;&#10;  &lt;Property Name=&quot;PersonalId&quot; Version=&quot;0&quot;&gt;&#10;    &lt;data&gt;kaA=&lt;/data&gt;&#10;    &lt;timestamp&gt;638828369958536239&lt;/timestamp&gt;&#10;  &lt;/Property&gt;&#10;  &lt;Property Name=&quot;DataLink&quot; Version=&quot;1&quot;&gt;&#10;    &lt;data&gt;wA==&lt;/data&gt;&#10;    &lt;timestamp&gt;638828369958546239&lt;/timestamp&gt;&#10;  &lt;/Property&gt;&#10;  &lt;Property Name=&quot;LinkDataList&quot; Version=&quot;1&quot;&gt;&#10;    &lt;data&gt;kA==&lt;/data&gt;&#10;    &lt;timestamp&gt;638828369958556239&lt;/timestamp&gt;&#10;  &lt;/Property&gt;&#10;&lt;/Properties&gt;"/>
  <p:tag name="EMPOWER_CHARTS_DATA_ID" val="8855B1D4B6DE4B71A1C8510E9A34695A"/>
  <p:tag name="EMPOWER_DATA_LAST_WRITE" val="638828369958586053"/>
</p:tagLst>
</file>

<file path=ppt/tags/tag48.xml><?xml version="1.0" encoding="utf-8"?>
<p:tagLst xmlns:a="http://schemas.openxmlformats.org/drawingml/2006/main" xmlns:r="http://schemas.openxmlformats.org/officeDocument/2006/relationships" xmlns:p="http://schemas.openxmlformats.org/presentationml/2006/main">
  <p:tag name="EMPOWERCHARTSPROPERTIES_LASTWRITEDATE" val="638741914493656715"/>
  <p:tag name="DOWN_MIGRATION_INITIAL_LAYOUT_REQUIRED" val="9.2.99"/>
  <p:tag name="RUNTIME_ID" val="ad943ca0-7d9a-464a-8a66-514d344abb5a"/>
  <p:tag name="9D4F1ED0B2FD4284AA8DC073C18D450E-0" val="&lt;Properties&gt;&#10;  &lt;Property Name=&quot;PersonalId&quot; Version=&quot;0&quot;&gt;&#10;    &lt;data&gt;kaA=&lt;/data&gt;&#10;    &lt;timestamp&gt;638828369958755904&lt;/timestamp&gt;&#10;  &lt;/Property&gt;&#10;  &lt;Property Name=&quot;DataLink&quot; Version=&quot;1&quot;&gt;&#10;    &lt;data&gt;wA==&lt;/data&gt;&#10;    &lt;timestamp&gt;638828369958765904&lt;/timestamp&gt;&#10;  &lt;/Property&gt;&#10;  &lt;Property Name=&quot;LinkDataList&quot; Version=&quot;1&quot;&gt;&#10;    &lt;data&gt;kA==&lt;/data&gt;&#10;    &lt;timestamp&gt;638828369958775904&lt;/timestamp&gt;&#10;  &lt;/Property&gt;&#10;&lt;/Properties&gt;"/>
  <p:tag name="EMPOWER_CHARTS_DATA_ID" val="9D4F1ED0B2FD4284AA8DC073C18D450E"/>
  <p:tag name="EMPOWER_DATA_LAST_WRITE" val="638828369958903232"/>
</p:tagLst>
</file>

<file path=ppt/tags/tag49.xml><?xml version="1.0" encoding="utf-8"?>
<p:tagLst xmlns:a="http://schemas.openxmlformats.org/drawingml/2006/main" xmlns:r="http://schemas.openxmlformats.org/officeDocument/2006/relationships" xmlns:p="http://schemas.openxmlformats.org/presentationml/2006/main">
  <p:tag name="EMPOWERCHARTSPROPERTIES_LASTWRITEDATE" val="638741914494281710"/>
  <p:tag name="DOWN_MIGRATION_INITIAL_LAYOUT_REQUIRED" val="9.2.99"/>
  <p:tag name="RUNTIME_ID" val="6656cb95-5199-4568-a178-22bf5da2ec9d"/>
  <p:tag name="56629880D262416EB6BA1CFD087420CB-0" val="&lt;Properties&gt;&#10;  &lt;Property Name=&quot;PersonalId&quot; Version=&quot;0&quot;&gt;&#10;    &lt;data&gt;kaA=&lt;/data&gt;&#10;    &lt;timestamp&gt;638828369959014370&lt;/timestamp&gt;&#10;  &lt;/Property&gt;&#10;  &lt;Property Name=&quot;DataLink&quot; Version=&quot;1&quot;&gt;&#10;    &lt;data&gt;wA==&lt;/data&gt;&#10;    &lt;timestamp&gt;638828369959024370&lt;/timestamp&gt;&#10;  &lt;/Property&gt;&#10;  &lt;Property Name=&quot;LinkDataList&quot; Version=&quot;1&quot;&gt;&#10;    &lt;data&gt;kA==&lt;/data&gt;&#10;    &lt;timestamp&gt;638828369959034370&lt;/timestamp&gt;&#10;  &lt;/Property&gt;&#10;&lt;/Properties&gt;"/>
  <p:tag name="EMPOWER_CHARTS_DATA_ID" val="56629880D262416EB6BA1CFD087420CB"/>
  <p:tag name="EMPOWER_DATA_LAST_WRITE" val="638828369959084697"/>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EMPOWERCHARTSPROPERTIES_LASTWRITEDATE" val="638760958440423575"/>
  <p:tag name="DOWN_MIGRATION_INITIAL_LAYOUT_REQUIRED" val="9.2.99"/>
  <p:tag name="D6094283CB66411F80161A0F3A07F788-0" val="&lt;Properties&gt;&#10;  &lt;Property Name=&quot;PersonalId&quot; Version=&quot;0&quot;&gt;&#10;    &lt;data&gt;kaA=&lt;/data&gt;&#10;    &lt;timestamp&gt;638829139406951321&lt;/timestamp&gt;&#10;  &lt;/Property&gt;&#10;  &lt;Property Name=&quot;DataLink&quot; Version=&quot;1&quot;&gt;&#10;    &lt;data&gt;wA==&lt;/data&gt;&#10;    &lt;timestamp&gt;638829139406961321&lt;/timestamp&gt;&#10;  &lt;/Property&gt;&#10;  &lt;Property Name=&quot;LinkDataList&quot; Version=&quot;1&quot;&gt;&#10;    &lt;data&gt;kA==&lt;/data&gt;&#10;    &lt;timestamp&gt;638829139406971321&lt;/timestamp&gt;&#10;  &lt;/Property&gt;&#10;&lt;/Properties&gt;"/>
  <p:tag name="EMPOWER_CHARTS_DATA_ID" val="D6094283CB66411F80161A0F3A07F788"/>
  <p:tag name="EMPOWER_DATA_LAST_WRITE" val="638829139407007165"/>
  <p:tag name="RUNTIME_ID" val="450208a3-dbfc-4270-98ac-120cb546849d"/>
</p:tagLst>
</file>

<file path=ppt/tags/tag51.xml><?xml version="1.0" encoding="utf-8"?>
<p:tagLst xmlns:a="http://schemas.openxmlformats.org/drawingml/2006/main" xmlns:r="http://schemas.openxmlformats.org/officeDocument/2006/relationships" xmlns:p="http://schemas.openxmlformats.org/presentationml/2006/main">
  <p:tag name="EMPOWERCHARTSPROPERTIES_LASTWRITEDATE" val="638760958440423575"/>
  <p:tag name="DOWN_MIGRATION_INITIAL_LAYOUT_REQUIRED" val="9.2.99"/>
  <p:tag name="66BB802AF1FF4C0CA25B3DF456F39831-0" val="&lt;Properties&gt;&#10;  &lt;Property Name=&quot;PersonalId&quot; Version=&quot;0&quot;&gt;&#10;    &lt;data&gt;kaA=&lt;/data&gt;&#10;    &lt;timestamp&gt;638866013195592796&lt;/timestamp&gt;&#10;  &lt;/Property&gt;&#10;  &lt;Property Name=&quot;DataLink&quot; Version=&quot;1&quot;&gt;&#10;    &lt;data&gt;wA==&lt;/data&gt;&#10;    &lt;timestamp&gt;638866013195602796&lt;/timestamp&gt;&#10;  &lt;/Property&gt;&#10;  &lt;Property Name=&quot;LinkDataList&quot; Version=&quot;1&quot;&gt;&#10;    &lt;data&gt;kA==&lt;/data&gt;&#10;    &lt;timestamp&gt;638866013195612796&lt;/timestamp&gt;&#10;  &lt;/Property&gt;&#10;&lt;/Properties&gt;"/>
  <p:tag name="EMPOWER_CHARTS_DATA_ID" val="66BB802AF1FF4C0CA25B3DF456F39831"/>
  <p:tag name="EMPOWER_DATA_LAST_WRITE" val="638866013195669350"/>
  <p:tag name="RUNTIME_ID" val="849e4c02-16d7-435a-ab79-0437dcbc8bb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5gsAAAAAAAAAAAAAIAD///////////////8AAAD///////////////8DAAAAAgD///////8DAAAAAgD///////8DAAAAAgD///////////////////////////////////////////////////////////////////////////////////////////////////////////////////////////////////////////////////////////////////////////////////////////////////////////////////////////////////////////////////////////////////////////////////////////////////////////////////////////////////////////////////////////////////////////////////////////////////////////////////////////////////////////////////////////////////////////////8BACAA////////////////AAAO////////AwAAAAMA////////////////////////////////////////////////////////////////////////////////////////////////////////////////////////////////////////////////////////////////////////////////////////////////////////////////////////////////////////////////////////////////////////////////////////////////////////////////////////////////////////////////////////////////////////////////////////////////////////////////////////////////////////////////////////////////////////////////////////////////////////////////////////AgADAP///////wUAAAACABAACwm3Wglq6MNItP1QjeZX7pAEAAAAAAADAAAAAAADAAAABAADAAAAAAADAAAAAwADAAAAAAADAAAAAwADAAMA////////BQAAAAMAEAAL8WihkRbb30mcrlk34WJlDgQAAAABAAMAAAAEAAMAAAABAAMAAAACAP///////wMAAAACAP///////wQAAQD///////8FAAAABAAQAAv1sLMqtVN6SayRK7So8kFl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bdaCWrow0i0/VCN5lfukAREYXRhAAUAAAAAAk5hbWUADQAAAExpbmtEYXRhTGlzdAAQVmVyc2lvbgABAAAACUxhc3RXcml0ZQBPJCSolAEAAAABAP////9hAGEAAAAFX2lkABAAAAAE8WihkRbb30mcrlk34WJlDgREYXRhAAUAAAAAAk5hbWUADQAAAExpbmtEYXRhTGlzdAAQVmVyc2lvbgAAAAAACUxhc3RXcml0ZQA4JCSolAEAAAACAP////9wAHAAAAAFX2lkABAAAAAE9bCzKrVTekmskSu0qPJBZQNEYXRhABYAAAACUGVyc29uYWxJZAABAAAAAAACTmFtZQALAAAAUGVyc29uYWxJZAAQVmVyc2lvbgAAAAAACUxhc3RXcml0ZQCQJCSo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5845285526441"/>
  <p:tag name="EMPOWERCHARTSPROPERTIES_B_LENGTH" val="24576"/>
  <p:tag name="DOWN_MIGRATION_INITIAL_LAYOUT_REQUIRED" val="9.2.99"/>
  <p:tag name="RUNTIME_ID" val="c376cb7b-b629-4ae8-b220-5e8d087c0e74"/>
</p:tagLst>
</file>

<file path=ppt/tags/tag5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BAD///////////////////////////////////////////////////////////////////////////////////////////////////////////////////////////////////////////////////////////////////////////////////////////////////////////////////////////////////////////////////////////////////////////////////////////////////////////////////////////////////////////////////////////////////////////////////////////////////////////////////////////////////////////////////////////////////////////////////////////////////////////////8BACAA////////////////AAAO////////AwAAAAMA////////////////////////////////////////////////////////////////////////////////////////////////////////////////////////////////////////////////////////////////////////////////////////////////////////////////////////////////////////////////////////////////////////////////////////////////////////////////////////////////////////////////////////////////////////////////////////////////////////////////////////////////////////////////////////////////////////////////////////////////////////////////////////AgABAP///////wUAAAACABAAC8fQDCcDFIFFk16ocxpC1CMEAAAAAAADAAAABAADAAAAAwADAAEA////////BQAAAAMAEAALfEML+N+srkKcw/Ot4jFo+AQAAAABAAMAAAACAAMAAAABAAQAAQD///////8FAAAABAAQAAu2j48hHwYwRbLc4qOZlv3V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x9AMJwMUgUWTXqhzGkLUIwREYXRhAAUAAAAAAk5hbWUADQAAAExpbmtEYXRhTGlzdAAQVmVyc2lvbgAAAAAACUxhc3RXcml0ZQD1BFHMlAEAAAABAP////9hAGEAAAAFX2lkABAAAAAEfEML+N+srkKcw/Ot4jFo+AREYXRhAAUAAAAAAk5hbWUADQAAAExpbmtEYXRhTGlzdAAQVmVyc2lvbgABAAAACUxhc3RXcml0ZQD1BFHMlAEAAAACAP////9wAHAAAAAFX2lkABAAAAAEto+PIR8GMEWy3OKjmZb91QNEYXRhABYAAAACUGVyc29uYWxJZAABAAAAAAACTmFtZQALAAAAUGVyc29uYWxJZAAQVmVyc2lvbgAAAAAACUxhc3RXcml0ZQAGBVHM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41914493656715"/>
  <p:tag name="EMPOWERCHARTSPROPERTIES_B_LENGTH" val="24576"/>
  <p:tag name="DOWN_MIGRATION_INITIAL_LAYOUT_REQUIRED" val="9.2.99"/>
  <p:tag name="RUNTIME_ID" val="96913dfa-43f6-4fd2-98d1-25b7d00f4417"/>
</p:tagLst>
</file>

<file path=ppt/tags/tag5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UBAQEBAQEBAQEBAQEBAQMAAAAAAAAAAwAAAAMAAAAA/////wUA8gsAAAAAAAAAAAAAIAD///////////////8AAAD///////////////8DAAAABAD///////8DAAAAAwD///////8DAAAAAwD///////8DAAAAAwD///////////////////////////////////////////////////////////////////////////////////////////////////////////////////////////////////////////////////////////////////////////////////////////////////////////////////////////////////////////////////////////////////////////////////////////////////////////////////////////////////////////////////////////////////////////////////////////////////////////////////////////////////////////////////////////////8BACAA////////////////AAAO////////AwAAAAMA////////////////////////////////////////////////////////////////////////////////////////////////////////////////////////////////////////////////////////////////////////////////////////////////////////////////////////////////////////////////////////////////////////////////////////////////////////////////////////////////////////////////////////////////////////////////////////////////////////////////////////////////////////////////////////////////////////////////////////////////////////////////////////AgABAP///////wUAAAACABAAC9xVXDL1fIxKj3Xw5ybA+9QEAAAAAAADAAAABAADAAAAAwADAAQA////////BQAAAAMAEAALATb7oxrAE0+9537Fwo6+ywQAAAABAAMAAAACAAMAAAABAAMAAAAAAP///////wMAAAAAAP///////wMAAAAAAP///////wQAAQD///////8FAAAABAAQAAuAikEu10kdSoMDsoJNYSkE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3FVcMvV8jEqPdfDnJsD71AREYXRhAAUAAAAAAk5hbWUADQAAAExpbmtEYXRhTGlzdAAQVmVyc2lvbgAAAAAACUxhc3RXcml0ZQAc5baslAEAAAABAP////9hAGEAAAAFX2lkABAAAAAEATb7oxrAE0+9537Fwo6+ywREYXRhAAUAAAAAAk5hbWUADQAAAExpbmtEYXRhTGlzdAAQVmVyc2lvbgABAAAACUxhc3RXcml0ZQAc5baslAEAAAACAP////9wAHAAAAAFX2lkABAAAAAEgIpBLtdJHUqDA7KCTWEpBANEYXRhABYAAAACUGVyc29uYWxJZAABAAAAAAACTmFtZQALAAAAUGVyc29uYWxJZAAQVmVyc2lvbgAAAAAACUxhc3RXcml0ZQAs5ba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KCwAAAAAAAAAAAAAgAf///////////////wAAAP///////////////wUAAAACAP///////wUAAAADAP///////wUAAAADAP///////wUAAAADAP///////wUAAAAEAP///////////////////////////////////////////////////////////////////////////////////////////////////////////////////////////////////////////////////////////////////////////////////////////////////////////////////////////////////////////////////////////////////////////////////////////////////////////////////////////////////////////////////////////////////////////////////////////////////////////////////////////////////////////////wEAIAH///////////////8AAA7///////8FAAAABAD///////////////////////////////////////////////////////////////////////////////////////////////////////////////////////////////////////////////////////////////////////////////////////////////////////////////////////////////////////////////////////////////////////////////////////////////////////////////////////////////////////////////////////////////////////////////////////////////////////////////////////////////////////////////////////////////////////////////////////////////////////////////////////8CAAEBAwAAAAIA////////DgAGTGlua0RhdGFMaXN0XzAEAAAAAAAFAAAAAAAFAAAAAwADAAQBAwAAAAMA////////DgAGTGlua0RhdGFMaXN0XzEEAAAAAQAFAAAAAgAFAAAABAAFAAAAAAAFAAAABAAFAAAAAAAFAAAABAAFAAAAAAAFAAAABAAEAAUBAwAAAAQA////////DAAGUGVyc29uYWxJZF8wBAAAAAIABQAAAAMABQAAAAEABQAAAAMA////////BQAAAAMA////////BQAAAAM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12549717607"/>
  <p:tag name="EMPOWERCHARTSPROPERTIES_B_LENGTH" val="24576"/>
  <p:tag name="DOWN_MIGRATION_INITIAL_LAYOUT_REQUIRED" val="9.2.99"/>
  <p:tag name="RUNTIME_ID" val="0bd7e81c-e42e-4ac0-9c90-91a94bcb51af"/>
</p:tagLst>
</file>

<file path=ppt/tags/tag5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IBAQEBAQEBAQEBAQEBAQMAAAAAAAAAAwAAAAMAAAAA/////wUA5gsAAAAAAAAAAAAAIAD///////////////8AAAD///////////////8DAAAAAgD///////8DAAAAAgD///////8DAAAABAD///////8DAAAABAD///////////////////////////////////////////////////////////////////////////////////////////////////////////////////////////////////////////////////////////////////////////////////////////////////////////////////////////////////////////////////////////////////////////////////////////////////////////////////////////////////////////////////////////////////////////////////////////////////////////////////////////////////////////////////////////////8BACAA////////////////AAAO////////AwAAAAQA////////////////////////////////////////////////////////////////////////////////////////////////////////////////////////////////////////////////////////////////////////////////////////////////////////////////////////////////////////////////////////////////////////////////////////////////////////////////////////////////////////////////////////////////////////////////////////////////////////////////////////////////////////////////////////////////////////////////////////////////////////////////////////AgACAP///////wUAAAACABAAC1njt03eh5JIjKETIcOVCxoEAAAAAAADAAAAAAADAAAAAwADAAAAAAADAAAABAADAAEA////////BQAAAAMAEAALdHQkZ3qqUUOEIuPmzJOu2AQAAAABAAMAAAACAAMAAAAEAAQABAD///////8FAAAABAAQAAsj3pOQplQWRb/J9LZDIHVUBAAAAAIAAwAAAAMAAwAAAAEAAwAAAAI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WeO3Td6HkkiMoRMhw5ULGgREYXRhAAUAAAAAAk5hbWUADQAAAExpbmtEYXRhTGlzdAAQVmVyc2lvbgAAAAAACUxhc3RXcml0ZQAlBVHMlAEAAAABAP////9hAGEAAAAFX2lkABAAAAAEdHQkZ3qqUUOEIuPmzJOu2AREYXRhAAUAAAAAAk5hbWUADQAAAExpbmtEYXRhTGlzdAAQVmVyc2lvbgABAAAACUxhc3RXcml0ZQAlBVHMlAEAAAACAP////9wAHAAAAAFX2lkABAAAAAEI96TkKZUFkW/yfS2QyB1VANEYXRhABYAAAACUGVyc29uYWxJZAABAAAAAAACTmFtZQALAAAAUGVyc29uYWxJZAAQVmVyc2lvbgAAAAAACUxhc3RXcml0ZQBEBVHM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41914494281710"/>
  <p:tag name="EMPOWERCHARTSPROPERTIES_B_LENGTH" val="24576"/>
  <p:tag name="DOWN_MIGRATION_INITIAL_LAYOUT_REQUIRED" val="9.2.99"/>
  <p:tag name="RUNTIME_ID" val="56cd4c57-bbec-483f-9f42-27021cdf737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5gsAAAAAAAAAAAAAIAD///////////////8AAAD///////////////8DAAAAAgD///////8DAAAAAgD///////8DAAAAAgD///////////////////////////////////////////////////////////////////////////////////////////////////////////////////////////////////////////////////////////////////////////////////////////////////////////////////////////////////////////////////////////////////////////////////////////////////////////////////////////////////////////////////////////////////////////////////////////////////////////////////////////////////////////////////////////////////////////////8BACAA////////////////AAAO////////AwAAAAMA////////////////////////////////////////////////////////////////////////////////////////////////////////////////////////////////////////////////////////////////////////////////////////////////////////////////////////////////////////////////////////////////////////////////////////////////////////////////////////////////////////////////////////////////////////////////////////////////////////////////////////////////////////////////////////////////////////////////////////////////////////////////////////AgADAP///////wUAAAACABAACwm3Wglq6MNItP1QjeZX7pAEAAAAAAADAAAAAAADAAAABAADAAAAAAADAAAAAwADAAAAAAADAAAAAwADAAMA////////BQAAAAMAEAAL8WihkRbb30mcrlk34WJlDgQAAAABAAMAAAAEAAMAAAABAAMAAAACAP///////wMAAAACAP///////wQAAQD///////8FAAAABAAQAAv1sLMqtVN6SayRK7So8kFl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bdaCWrow0i0/VCN5lfukAREYXRhAAUAAAAAAk5hbWUADQAAAExpbmtEYXRhTGlzdAAQVmVyc2lvbgABAAAACUxhc3RXcml0ZQBPJCSolAEAAAABAP////9hAGEAAAAFX2lkABAAAAAE8WihkRbb30mcrlk34WJlDgREYXRhAAUAAAAAAk5hbWUADQAAAExpbmtEYXRhTGlzdAAQVmVyc2lvbgAAAAAACUxhc3RXcml0ZQA4JCSolAEAAAACAP////9wAHAAAAAFX2lkABAAAAAE9bCzKrVTekmskSu0qPJBZQNEYXRhABYAAAACUGVyc29uYWxJZAABAAAAAAACTmFtZQALAAAAUGVyc29uYWxJZAAQVmVyc2lvbgAAAAAACUxhc3RXcml0ZQCQJCSo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5845285526441"/>
  <p:tag name="EMPOWERCHARTSPROPERTIES_B_LENGTH" val="24576"/>
  <p:tag name="DOWN_MIGRATION_INITIAL_LAYOUT_REQUIRED" val="9.2.99"/>
  <p:tag name="RUNTIME_ID" val="c376cb7b-b629-4ae8-b220-5e8d087c0e74"/>
</p:tagLst>
</file>

<file path=ppt/tags/tag5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MA////////////////////////////////////////////////////////////////////////////////////////////////////////////////////////////////////////////////////////////////////////////////////////////////////////////////////////////////////////////////////////////////////////////////////////////////////////////////////////////////////////////////////////////////////////////////////////////////////////////////////////////////////////////////////////////////////////////////////////////////////////////////////////AgABAP///////wUAAAACABAAC3VCMnyir7VMjqt+KCYE/PoEAAAAAAADAAAAAAADAAAABAADAAIA////////BQAAAAMAEAALZQcpvYbMAkGYV+4fsGfQJgQAAAABAAMAAAAEAAMAAAABAAMAAAAAAP///////wQAAQD///////8FAAAABAAQAAt2YsO1tB9iRLmm9gnOx7qq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dUIyfKKvtUyOq34oJgT8+gREYXRhAAUAAAAAAk5hbWUADQAAAExpbmtEYXRhTGlzdAAQVmVyc2lvbgABAAAACUxhc3RXcml0ZQBY8UW2lAEAAAABAP////9hAGEAAAAFX2lkABAAAAAEZQcpvYbMAkGYV+4fsGfQJgREYXRhAAUAAAAAAk5hbWUADQAAAExpbmtEYXRhTGlzdAAQVmVyc2lvbgAAAAAACUxhc3RXcml0ZQBS8UW2lAEAAAACAP////9wAHAAAAAFX2lkABAAAAAEdmLDtbQfYkS5pvYJzse6qgNEYXRhABYAAAACUGVyc29uYWxJZAABAAAAAAACTmFtZQALAAAAUGVyc29uYWxJZAAQVmVyc2lvbgAAAAAACUxhc3RXcml0ZQCn8UW2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DAP///////////////////////////////////////////////////////////////////////////////////////////////////////////////////////////////////////////////////////////////////////////////////////////////////////////////////////////////////////////////////////////////////////////////////////////////////////////////////////////////////////////////////////////////////////////////////////////////////////////////////////////////////////////////////////////////////////////////////////////////wEAIAH///////////////8AAA7///////8FAAAABAD///////////////////////////////////////////////////////////////////////////////////////////////////////////////////////////////////////////////////////////////////////////////////////////////////////////////////////////////////////////////////////////////////////////////////////////////////////////////////////////////////////////////////////////////////////////////////////////////////////////////////////////////////////////////////////////////////////////////////////////////////////////////////////8CAAEBAwAAAAIA////////DgAGTGlua0RhdGFMaXN0XzEEAAAAAAAFAAAAAwAFAAAABAADAAIBAwAAAAMA////////DgAGTGlua0RhdGFMaXN0XzAEAAAAAQAFAAAAAAAFAAAAAgA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8216247586805"/>
  <p:tag name="EMPOWERCHARTSPROPERTIES_B_LENGTH" val="24576"/>
  <p:tag name="DOWN_MIGRATION_INITIAL_LAYOUT_REQUIRED" val="9.2.99"/>
  <p:tag name="RUNTIME_ID" val="78db0cc6-a3d6-4b1d-a5ae-f0decc3d2db7"/>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YBAQEBAQEBAQEBAQEBAQMAAAAAAAAAAwAAAAMAAAAA/////wUAkgsAAAAAAAAAAAAAIAD///////////////8AAAD///////////////8DAAAAAgD///////8DAAAAAgD///////8DAAAAAgD///////8DAAAAAgD///////8DAAAAAwD///////8DAAAAAwD///////////////////////////////////////////////////////////////////////////////////////////////////////////////////////////////////////////////////////////////////////////////////////////////////////////////////////////////////////////////////////////////////////////////////////////////////////////////////////////////////////////////////////////////////////////////////////////////////////////////////////////////8BACAA////////////////AAAO////////AwAAAAQA////////////////////////////////////////////////////////////////////////////////////////////////////////////////////////////////////////////////////////////////////////////////////////////////////////////////////////////////////////////////////////////////////////////////////////////////////////////////////////////////////////////////////////////////////////////////////////////////////////////////////////////////////////////////////////////////////////////////////////////////////////////////////////AgAEAP///////wUAAAACABAAC/G6aizmSbRCnO6Bfr3vaYQEAAAAAAADAAAAAAADAAAAAwADAAAAAAADAAAAAwADAAAAAAADAAAAAwADAAAAAAADAAAAAwADAAYA////////BQAAAAMAEAAL5tsIaiiryEmwmJ3bYdHrVQQAAAABAAMAAAACAAMAAAAEAAMAAAACAAMAAAAEAAMAAAACAAMAAAAEAAMAAAACAAMAAAAEAAMAAAAAAP///////wMAAAAAAP///////wQABAD///////8FAAAABAAQAAuKBxKfUnB3SLt7+X7XnidVBAAAAAIAAwAAAAMAAwAAAAEAAwAAAAMA////////AwAAAAM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8bpqLOZJtEKc7oF+ve9phAREYXRhAAUAAAAAAk5hbWUADQAAAExpbmtEYXRhTGlzdAAQVmVyc2lvbgABAAAACUxhc3RXcml0ZQAuxpm2lAEAAAABAP////9hAGEAAAAFX2lkABAAAAAE5tsIaiiryEmwmJ3bYdHrVQREYXRhAAUAAAAAAk5hbWUADQAAAExpbmtEYXRhTGlzdAAQVmVyc2lvbgAAAAAACUxhc3RXcml0ZQAuxpm2lAEAAAACAP////9wAHAAAAAFX2lkABAAAAAEigcSn1Jwd0i7e/l+154nVQNEYXRhABYAAAACUGVyc29uYWxJZAABAAAAAAACTmFtZQALAAAAUGVyc29uYWxJZAAQVmVyc2lvbgAAAAAACUxhc3RXcml0ZQBNxpm2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mCwAAAAAAAAAAAAAgAf///////////////wAAAP///////////////wUAAAADAP///////wUAAAADAP///////wUAAAADAP///////wUAAAADAP///////wUAAAADAP///////wUAAAADAP///////////////////////////////////////////////////////////////////////////////////////////////////////////////////////////////////////////////////////////////////////////////////////////////////////////////////////////////////////////////////////////////////////////////////////////////////////////////////////////////////////////////////////////////////////////////////////////////////////////////////////////////wEAIAH///////////////8AAA7///////8FAAAABAD///////////////////////////////////////////////////////////////////////////////////////////////////////////////////////////////////////////////////////////////////////////////////////////////////////////////////////////////////////////////////////////////////////////////////////////////////////////////////////////////////////////////////////////////////////////////////////////////////////////////////////////////////////////////////////////////////////////////////////////////////////////////////////8CAAQBAwAAAAIA////////DgAGTGlua0RhdGFMaXN0XzEEAAAAAAAFAAAAAwAFAAAABAAFAAAAAwAFAAAABAAFAAAAAwAFAAAABAAFAAAAAwD///////8DAAYBAwAAAAMA////////DgAGTGlua0RhdGFMaXN0XzAEAAAAAQAFAAAAAAAFAAAAAgAFAAAAAAAFAAAAAgAFAAAAAAAFAAAAAgAFAAAAAAAFAAAAAgAFAAAAAAD///////8FAAAAAAD///////8EAAMBAwAAAAQA////////DAAGUGVyc29uYWxJZF8wBAAAAAIABQAAAAIABQAAAAEABQAAAAI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8271186849743"/>
  <p:tag name="EMPOWERCHARTSPROPERTIES_B_LENGTH" val="24576"/>
  <p:tag name="DOWN_MIGRATION_INITIAL_LAYOUT_REQUIRED" val="9.2.99"/>
  <p:tag name="RUNTIME_ID" val="63087366-e9fd-4304-b4ae-8dd76c7318db"/>
</p:tagLst>
</file>

<file path=ppt/tags/tag61.xml><?xml version="1.0" encoding="utf-8"?>
<p:tagLst xmlns:a="http://schemas.openxmlformats.org/drawingml/2006/main" xmlns:r="http://schemas.openxmlformats.org/officeDocument/2006/relationships" xmlns:p="http://schemas.openxmlformats.org/presentationml/2006/main">
  <p:tag name="EMPOWERCHARTSPROPERTIES_B_LENGTH" val="24576"/>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MAAAAAAAAAAwAAAAMAAAAA/////wUACgwAAAAAAAAAAAAAIAD///////////////8AAAD///////////////8DAAAABAD///////8DAAAAAgD///////////////////////////////////////////////////////////////////////////////////////////////////////////////////////////////////////////////////////////////////////////////////////////////////////////////////////////////////////////////////////////////////////////////////////////////////////////////////////////////////////////////////////////////////////////////////////////////////////////////////////////////////////////////////////////////////////////////////////////////8BACAA////////////////AAAO////////AwAAAAMA////////////////////////////////////////////////////////////////////////////////////////////////////////////////////////////////////////////////////////////////////////////////////////////////////////////////////////////////////////////////////////////////////////////////////////////////////////////////////////////////////////////////////////////////////////////////////////////////////////////////////////////////////////////////////////////////////////////////////////////////////////////////////////AgACAP///////wUAAAACABAAC5dKzHYXxcNCoLIjE2fNlikEAAAAAAADAAAABAADAAAAAwADAAAAAAD///////8DAAEA////////BQAAAAMAEAALNsQ98h/LCUC7TqNwqbagLwQAAAABAAMAAAACAAMAAAABAAQAAQD///////8FAAAABAAQAAvtVUhT0n6ISLQhPh3EBk7V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l0rMdhfFw0KgsiMTZ82WKQREYXRhAAUAAAAAAk5hbWUADQAAAExpbmtEYXRhTGlzdAAQVmVyc2lvbgAAAAAACUxhc3RXcml0ZQCTqLiylAEAAAABAP////9hAGEAAAAFX2lkABAAAAAENsQ98h/LCUC7TqNwqbagLwREYXRhAAUAAAAAAk5hbWUADQAAAExpbmtEYXRhTGlzdAAQVmVyc2lvbgABAAAACUxhc3RXcml0ZQCTqLiylAEAAAACAP////9wAHAAAAAFX2lkABAAAAAE7VVIU9J+iEi0IT4dxAZO1QNEYXRhABYAAAACUGVyc29uYWxJZAABAAAAAAACTmFtZQALAAAAUGVyc29uYWxJZAAQVmVyc2lvbgAAAAAACUxhc3RXcml0ZQDFqLiy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CAP///////wUAAAACAP///////wUAAAAEAP///////wUAAAAEAP///////////////////////////////////////////////////////////////////////////////////////////////////////////////////////////////////////////////////////////////////////////////////////////////////////////////////////////////////////////////////////////////////////////////////////////////////////////////////////////////////////////////////////////////////////////////////////////////////////////////////////////////////////////////////////////////wEAIAH///////////////8AAA7///////8FAAAABAD///////////////////////////////////////////////////////////////////////////////////////////////////////////////////////////////////////////////////////////////////////////////////////////////////////////////////////////////////////////////////////////////////////////////////////////////////////////////////////////////////////////////////////////////////////////////////////////////////////////////////////////////////////////////////////////////////////////////////////////////////////////////////////8CAAIBAwAAAAIA////////DgAGTGlua0RhdGFMaXN0XzAEAAAAAAAFAAAAAAAFAAAAAwAFAAAAAAAFAAAABAADAAEBAwAAAAMA////////DgAGTGlua0RhdGFMaXN0XzEEAAAAAQAFAAAAAgAFAAAABAAEAAQBAwAAAAQA////////DAAGUGVyc29uYWxJZF8wBAAAAAIABQAAAAMABQAAAAEABQAAAAI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RUNTIME_ID" val="05e26c82-ce33-4c8e-a66d-d1cd1bd6b7aa"/>
  <p:tag name="DOWN_MIGRATION_INITIAL_LAYOUT_REQUIRED" val="9.2.99"/>
  <p:tag name="EMPOWERCHARTSPROPERTIES_LASTWRITEDATE" val="638737620338939521"/>
</p:tagLst>
</file>

<file path=ppt/tags/tag62.xml><?xml version="1.0" encoding="utf-8"?>
<p:tagLst xmlns:a="http://schemas.openxmlformats.org/drawingml/2006/main" xmlns:r="http://schemas.openxmlformats.org/officeDocument/2006/relationships" xmlns:p="http://schemas.openxmlformats.org/presentationml/2006/main">
  <p:tag name="EMPOWERCHARTSPROPERTIES_B_LENGTH" val="24576"/>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8gsAAAAAAAAAAAAAIAD///////////////8AAAD///////////////8DAAAABAD///////8DAAAAAgD///////8DAAAAAgD///////8DAAAAAgD///////////////////////////////////////////////////////////////////////////////////////////////////////////////////////////////////////////////////////////////////////////////////////////////////////////////////////////////////////////////////////////////////////////////////////////////////////////////////////////////////////////////////////////////////////////////////////////////////////////////////////////////////////////////////////////////8BACAA////////////////AAAO////////AwAAAAMA////////////////////////////////////////////////////////////////////////////////////////////////////////////////////////////////////////////////////////////////////////////////////////////////////////////////////////////////////////////////////////////////////////////////////////////////////////////////////////////////////////////////////////////////////////////////////////////////////////////////////////////////////////////////////////////////////////////////////////////////////////////////////////AgAEAP///////wUAAAACABAAC4W+eZ887vZGhcyadWogdu0EAAAAAAADAAAABAADAAAAAwADAAAAAAD///////8DAAAAAAD///////8DAAAAAAD///////8DAAEA////////BQAAAAMAEAALlL4A2ZRUTUeWvbTvJNrcnQQAAAABAAMAAAACAAMAAAABAAQAAQD///////8FAAAABAAQAAvGWkNP5Bi8RpxSXovKs+ii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hb55nzzu9kaFzJp1aiB27QREYXRhAAUAAAAAAk5hbWUADQAAAExpbmtEYXRhTGlzdAAQVmVyc2lvbgAAAAAACUxhc3RXcml0ZQAuKbmylAEAAAABAP////9hAGEAAAAFX2lkABAAAAAElL4A2ZRUTUeWvbTvJNrcnQREYXRhAAUAAAAAAk5hbWUADQAAAExpbmtEYXRhTGlzdAAQVmVyc2lvbgABAAAACUxhc3RXcml0ZQAuKbmylAEAAAACAP////9wAHAAAAAFX2lkABAAAAAExlpDT+QYvEacUl6LyrPoogNEYXRhABYAAAACUGVyc29uYWxJZAABAAAAAAACTmFtZQALAAAAUGVyc29uYWxJZAAQVmVyc2lvbgAAAAAACUxhc3RXcml0ZQBMKbmy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CAP///////wUAAAACAP///////wUAAAACAP///////////////////////////////////////////////////////////////////////////////////////////////////////////////////////////////////////////////////////////////////////////////////////////////////////////////////////////////////////////////////////////////////////////////////////////////////////////////////////////////////////////////////////////////////////////////////////////////////////////////////////////////////////////////////////////////wEAIAH///////////////8AAA7///////8FAAAABAD///////////////////////////////////////////////////////////////////////////////////////////////////////////////////////////////////////////////////////////////////////////////////////////////////////////////////////////////////////////////////////////////////////////////////////////////////////////////////////////////////////////////////////////////////////////////////////////////////////////////////////////////////////////////////////////////////////////////////////////////////////////////////////8CAAQBAwAAAAIA////////DgAGTGlua0RhdGFMaXN0XzAEAAAAAAAFAAAAAAAFAAAAAwAFAAAAAAD///////8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RUNTIME_ID" val="09658e9d-a905-4556-9c7d-3c034e399e86"/>
  <p:tag name="DOWN_MIGRATION_INITIAL_LAYOUT_REQUIRED" val="9.2.99"/>
  <p:tag name="EMPOWERCHARTSPROPERTIES_LASTWRITEDATE" val="638737620667881667"/>
</p:tagLst>
</file>

<file path=ppt/tags/tag6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8gsAAAAAAAAAAAAAIAD///////////////8AAAD///////////////8DAAAABAD///////8DAAAABAD///////8DAAAABAD///////////////////////////////////////////////////////////////////////////////////////////////////////////////////////////////////////////////////////////////////////////////////////////////////////////////////////////////////////////////////////////////////////////////////////////////////////////////////////////////////////////////////////////////////////////////////////////////////////////////////////////////////////////////////////////////////////////////8BACAA////////////////AAAO////////AwAAAAMA////////////////////////////////////////////////////////////////////////////////////////////////////////////////////////////////////////////////////////////////////////////////////////////////////////////////////////////////////////////////////////////////////////////////////////////////////////////////////////////////////////////////////////////////////////////////////////////////////////////////////////////////////////////////////////////////////////////////////////////////////////////////////////AgACAP///////wUAAAACABAAC9FZlzcrrgZJmrGsMRBSk2sEAAAAAAADAAAABAADAAAAAwADAAAABAD///////8DAAEA////////BQAAAAMAEAALLJiayCEiC0msW1JoSfiFtwQAAAABAAMAAAACAAMAAAABAAQAAwD///////8FAAAABAAQAAurXr4Qwlv1SrG9XY39xZtYBAAAAAIAAwAAAAAAAwAAAAIAAwAAAAA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0VmXNyuuBkmasawxEFKTawREYXRhAAUAAAAAAk5hbWUADQAAAExpbmtEYXRhTGlzdAAQVmVyc2lvbgAAAAAACUxhc3RXcml0ZQDg0Jm2lAEAAAABAP////9hAGEAAAAFX2lkABAAAAAELJiayCEiC0msW1JoSfiFtwREYXRhAAUAAAAAAk5hbWUADQAAAExpbmtEYXRhTGlzdAAQVmVyc2lvbgABAAAACUxhc3RXcml0ZQDg0Jm2lAEAAAACAP////9wAHAAAAAFX2lkABAAAAAEq16+EMJb9UqxvV2N/cWbWANEYXRhABYAAAACUGVyc29uYWxJZAABAAAAAAACTmFtZQALAAAAUGVyc29uYWxJZAAQVmVyc2lvbgAAAAAACUxhc3RXcml0ZQD20Jm2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8271214145979"/>
  <p:tag name="EMPOWERCHARTSPROPERTIES_B_LENGTH" val="24576"/>
  <p:tag name="DOWN_MIGRATION_INITIAL_LAYOUT_REQUIRED" val="9.2.99"/>
  <p:tag name="RUNTIME_ID" val="b522b486-f0e7-4552-ade3-e57b8473b615"/>
</p:tagLst>
</file>

<file path=ppt/tags/tag64.xml><?xml version="1.0" encoding="utf-8"?>
<p:tagLst xmlns:a="http://schemas.openxmlformats.org/drawingml/2006/main" xmlns:r="http://schemas.openxmlformats.org/officeDocument/2006/relationships" xmlns:p="http://schemas.openxmlformats.org/presentationml/2006/main">
  <p:tag name="EMPOWERCHARTSPROPERTIES_B_LENGTH" val="24576"/>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MA////////////////////////////////////////////////////////////////////////////////////////////////////////////////////////////////////////////////////////////////////////////////////////////////////////////////////////////////////////////////////////////////////////////////////////////////////////////////////////////////////////////////////////////////////////////////////////////////////////////////////////////////////////////////////////////////////////////////////////////////////////////////////////AgABAP///////wUAAAACABAAC9n97wLDHc1JtgeKLes1GvwEAAAAAAADAAAAAAADAAAABAADAAIA////////BQAAAAMAEAALPr36q4aB/UymeLO1tlGDAQQAAAABAAMAAAAEAAMAAAABAAMAAAAAAP///////wQAAQD///////8FAAAABAAQAAtzRJQoUVcLQKQ09vEEQLWf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2f3vAsMdzUm2B4ot6zUa/AREYXRhAAUAAAAAAk5hbWUADQAAAExpbmtEYXRhTGlzdAAQVmVyc2lvbgABAAAACUxhc3RXcml0ZQA/qLiylAEAAAABAP////9hAGEAAAAFX2lkABAAAAAEPr36q4aB/UymeLO1tlGDAQREYXRhAAUAAAAAAk5hbWUADQAAAExpbmtEYXRhTGlzdAAQVmVyc2lvbgAAAAAACUxhc3RXcml0ZQA/qLiylAEAAAACAP////9wAHAAAAAFX2lkABAAAAAEc0SUKFFXC0CkNPbxBEC1nwNEYXRhABYAAAACUGVyc29uYWxJZAABAAAAAAACTmFtZQALAAAAUGVyc29uYWxJZAAQVmVyc2lvbgAAAAAACUxhc3RXcml0ZQBeqLiy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DAP///////////////////////////////////////////////////////////////////////////////////////////////////////////////////////////////////////////////////////////////////////////////////////////////////////////////////////////////////////////////////////////////////////////////////////////////////////////////////////////////////////////////////////////////////////////////////////////////////////////////////////////////////////////////////////////////////////////////////////////////wEAIAH///////////////8AAA7///////8FAAAABAD///////////////////////////////////////////////////////////////////////////////////////////////////////////////////////////////////////////////////////////////////////////////////////////////////////////////////////////////////////////////////////////////////////////////////////////////////////////////////////////////////////////////////////////////////////////////////////////////////////////////////////////////////////////////////////////////////////////////////////////////////////////////////////8CAAEBAwAAAAIA////////DgAGTGlua0RhdGFMaXN0XzEEAAAAAAAFAAAAAwAFAAAABAADAAIBAwAAAAMA////////DgAGTGlua0RhdGFMaXN0XzAEAAAAAQAFAAAAAAAFAAAAAgA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RUNTIME_ID" val="ec62b70a-f045-438b-9c50-699d9f8eb952"/>
  <p:tag name="DOWN_MIGRATION_INITIAL_LAYOUT_REQUIRED" val="9.2.99"/>
  <p:tag name="EMPOWERCHARTSPROPERTIES_LASTWRITEDATE" val="638737620337801900"/>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5gsAAAAAAAAAAAAAIAD///////////////8AAAD///////////////8DAAAAAgD///////8DAAAAAgD///////8DAAAAAgD///////////////////////////////////////////////////////////////////////////////////////////////////////////////////////////////////////////////////////////////////////////////////////////////////////////////////////////////////////////////////////////////////////////////////////////////////////////////////////////////////////////////////////////////////////////////////////////////////////////////////////////////////////////////////////////////////////////////8BACAA////////////////AAAO////////AwAAAAMA////////////////////////////////////////////////////////////////////////////////////////////////////////////////////////////////////////////////////////////////////////////////////////////////////////////////////////////////////////////////////////////////////////////////////////////////////////////////////////////////////////////////////////////////////////////////////////////////////////////////////////////////////////////////////////////////////////////////////////////////////////////////////////AgADAP///////wUAAAACABAACwm3Wglq6MNItP1QjeZX7pAEAAAAAAADAAAAAAADAAAABAADAAAAAAADAAAAAwADAAAAAAADAAAAAwADAAMA////////BQAAAAMAEAAL8WihkRbb30mcrlk34WJlDgQAAAABAAMAAAAEAAMAAAABAAMAAAACAP///////wMAAAACAP///////wQAAQD///////8FAAAABAAQAAv1sLMqtVN6SayRK7So8kFl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bdaCWrow0i0/VCN5lfukAREYXRhAAUAAAAAAk5hbWUADQAAAExpbmtEYXRhTGlzdAAQVmVyc2lvbgABAAAACUxhc3RXcml0ZQBPJCSolAEAAAABAP////9hAGEAAAAFX2lkABAAAAAE8WihkRbb30mcrlk34WJlDgREYXRhAAUAAAAAAk5hbWUADQAAAExpbmtEYXRhTGlzdAAQVmVyc2lvbgAAAAAACUxhc3RXcml0ZQA4JCSolAEAAAACAP////9wAHAAAAAFX2lkABAAAAAE9bCzKrVTekmskSu0qPJBZQNEYXRhABYAAAACUGVyc29uYWxJZAABAAAAAAACTmFtZQALAAAAUGVyc29uYWxJZAAQVmVyc2lvbgAAAAAACUxhc3RXcml0ZQCQJCSo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5845285526441"/>
  <p:tag name="EMPOWERCHARTSPROPERTIES_B_LENGTH" val="24576"/>
  <p:tag name="DOWN_MIGRATION_INITIAL_LAYOUT_REQUIRED" val="9.2.99"/>
  <p:tag name="RUNTIME_ID" val="c376cb7b-b629-4ae8-b220-5e8d087c0e74"/>
</p:tagLst>
</file>

<file path=ppt/tags/tag6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MA////////////////////////////////////////////////////////////////////////////////////////////////////////////////////////////////////////////////////////////////////////////////////////////////////////////////////////////////////////////////////////////////////////////////////////////////////////////////////////////////////////////////////////////////////////////////////////////////////////////////////////////////////////////////////////////////////////////////////////////////////////////////////////AgABAP///////wUAAAACABAAC3VCMnyir7VMjqt+KCYE/PoEAAAAAAADAAAAAAADAAAABAADAAIA////////BQAAAAMAEAALZQcpvYbMAkGYV+4fsGfQJgQAAAABAAMAAAAEAAMAAAABAAMAAAAAAP///////wQAAQD///////8FAAAABAAQAAt2YsO1tB9iRLmm9gnOx7qq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dUIyfKKvtUyOq34oJgT8+gREYXRhAAUAAAAAAk5hbWUADQAAAExpbmtEYXRhTGlzdAAQVmVyc2lvbgABAAAACUxhc3RXcml0ZQBY8UW2lAEAAAABAP////9hAGEAAAAFX2lkABAAAAAEZQcpvYbMAkGYV+4fsGfQJgREYXRhAAUAAAAAAk5hbWUADQAAAExpbmtEYXRhTGlzdAAQVmVyc2lvbgAAAAAACUxhc3RXcml0ZQBS8UW2lAEAAAACAP////9wAHAAAAAFX2lkABAAAAAEdmLDtbQfYkS5pvYJzse6qgNEYXRhABYAAAACUGVyc29uYWxJZAABAAAAAAACTmFtZQALAAAAUGVyc29uYWxJZAAQVmVyc2lvbgAAAAAACUxhc3RXcml0ZQCn8UW2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DAP///////////////////////////////////////////////////////////////////////////////////////////////////////////////////////////////////////////////////////////////////////////////////////////////////////////////////////////////////////////////////////////////////////////////////////////////////////////////////////////////////////////////////////////////////////////////////////////////////////////////////////////////////////////////////////////////////////////////////////////////wEAIAH///////////////8AAA7///////8FAAAABAD///////////////////////////////////////////////////////////////////////////////////////////////////////////////////////////////////////////////////////////////////////////////////////////////////////////////////////////////////////////////////////////////////////////////////////////////////////////////////////////////////////////////////////////////////////////////////////////////////////////////////////////////////////////////////////////////////////////////////////////////////////////////////////8CAAEBAwAAAAIA////////DgAGTGlua0RhdGFMaXN0XzEEAAAAAAAFAAAAAwAFAAAABAADAAIBAwAAAAMA////////DgAGTGlua0RhdGFMaXN0XzAEAAAAAQAFAAAAAAAFAAAAAgA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8216247586805"/>
  <p:tag name="EMPOWERCHARTSPROPERTIES_B_LENGTH" val="24576"/>
  <p:tag name="DOWN_MIGRATION_INITIAL_LAYOUT_REQUIRED" val="9.2.99"/>
  <p:tag name="RUNTIME_ID" val="78db0cc6-a3d6-4b1d-a5ae-f0decc3d2db7"/>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5gsAAAAAAAAAAAAAIAD///////////////8AAAD///////////////8DAAAAAgD///////8DAAAAAgD///////8DAAAAAgD///////////////////////////////////////////////////////////////////////////////////////////////////////////////////////////////////////////////////////////////////////////////////////////////////////////////////////////////////////////////////////////////////////////////////////////////////////////////////////////////////////////////////////////////////////////////////////////////////////////////////////////////////////////////////////////////////////////////8BACAA////////////////AAAO////////AwAAAAMA////////////////////////////////////////////////////////////////////////////////////////////////////////////////////////////////////////////////////////////////////////////////////////////////////////////////////////////////////////////////////////////////////////////////////////////////////////////////////////////////////////////////////////////////////////////////////////////////////////////////////////////////////////////////////////////////////////////////////////////////////////////////////////AgADAP///////wUAAAACABAACwm3Wglq6MNItP1QjeZX7pAEAAAAAAADAAAAAAADAAAABAADAAAAAAADAAAAAwADAAAAAAADAAAAAwADAAMA////////BQAAAAMAEAAL8WihkRbb30mcrlk34WJlDgQAAAABAAMAAAAEAAMAAAABAAMAAAACAP///////wMAAAACAP///////wQAAQD///////8FAAAABAAQAAv1sLMqtVN6SayRK7So8kFl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bdaCWrow0i0/VCN5lfukAREYXRhAAUAAAAAAk5hbWUADQAAAExpbmtEYXRhTGlzdAAQVmVyc2lvbgABAAAACUxhc3RXcml0ZQBPJCSolAEAAAABAP////9hAGEAAAAFX2lkABAAAAAE8WihkRbb30mcrlk34WJlDgREYXRhAAUAAAAAAk5hbWUADQAAAExpbmtEYXRhTGlzdAAQVmVyc2lvbgAAAAAACUxhc3RXcml0ZQA4JCSolAEAAAACAP////9wAHAAAAAFX2lkABAAAAAE9bCzKrVTekmskSu0qPJBZQNEYXRhABYAAAACUGVyc29uYWxJZAABAAAAAAACTmFtZQALAAAAUGVyc29uYWxJZAAQVmVyc2lvbgAAAAAACUxhc3RXcml0ZQCQJCSo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5845285526441"/>
  <p:tag name="EMPOWERCHARTSPROPERTIES_B_LENGTH" val="24576"/>
  <p:tag name="DOWN_MIGRATION_INITIAL_LAYOUT_REQUIRED" val="9.2.99"/>
  <p:tag name="RUNTIME_ID" val="c376cb7b-b629-4ae8-b220-5e8d087c0e74"/>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5gsAAAAAAAAAAAAAIAD///////////////8AAAD///////////////8DAAAAAgD///////8DAAAAAgD///////8DAAAAAgD///////////////////////////////////////////////////////////////////////////////////////////////////////////////////////////////////////////////////////////////////////////////////////////////////////////////////////////////////////////////////////////////////////////////////////////////////////////////////////////////////////////////////////////////////////////////////////////////////////////////////////////////////////////////////////////////////////////////8BACAA////////////////AAAO////////AwAAAAMA////////////////////////////////////////////////////////////////////////////////////////////////////////////////////////////////////////////////////////////////////////////////////////////////////////////////////////////////////////////////////////////////////////////////////////////////////////////////////////////////////////////////////////////////////////////////////////////////////////////////////////////////////////////////////////////////////////////////////////////////////////////////////////AgADAP///////wUAAAACABAACwm3Wglq6MNItP1QjeZX7pAEAAAAAAADAAAAAAADAAAABAADAAAAAAADAAAAAwADAAAAAAADAAAAAwADAAMA////////BQAAAAMAEAAL8WihkRbb30mcrlk34WJlDgQAAAABAAMAAAAEAAMAAAABAAMAAAACAP///////wMAAAACAP///////wQAAQD///////8FAAAABAAQAAv1sLMqtVN6SayRK7So8kFl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bdaCWrow0i0/VCN5lfukAREYXRhAAUAAAAAAk5hbWUADQAAAExpbmtEYXRhTGlzdAAQVmVyc2lvbgABAAAACUxhc3RXcml0ZQBPJCSolAEAAAABAP////9hAGEAAAAFX2lkABAAAAAE8WihkRbb30mcrlk34WJlDgREYXRhAAUAAAAAAk5hbWUADQAAAExpbmtEYXRhTGlzdAAQVmVyc2lvbgAAAAAACUxhc3RXcml0ZQA4JCSolAEAAAACAP////9wAHAAAAAFX2lkABAAAAAE9bCzKrVTekmskSu0qPJBZQNEYXRhABYAAAACUGVyc29uYWxJZAABAAAAAAACTmFtZQALAAAAUGVyc29uYWxJZAAQVmVyc2lvbgAAAAAACUxhc3RXcml0ZQCQJCSo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5845285526441"/>
  <p:tag name="EMPOWERCHARTSPROPERTIES_B_LENGTH" val="24576"/>
  <p:tag name="DOWN_MIGRATION_INITIAL_LAYOUT_REQUIRED" val="9.2.99"/>
  <p:tag name="RUNTIME_ID" val="c376cb7b-b629-4ae8-b220-5e8d087c0e74"/>
</p:tagLst>
</file>

<file path=ppt/tags/tag7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5gsAAAAAAAAAAAAAIAD///////////////8AAAD///////////////8DAAAAAgD///////8DAAAAAgD///////8DAAAAAgD///////////////////////////////////////////////////////////////////////////////////////////////////////////////////////////////////////////////////////////////////////////////////////////////////////////////////////////////////////////////////////////////////////////////////////////////////////////////////////////////////////////////////////////////////////////////////////////////////////////////////////////////////////////////////////////////////////////////8BACAA////////////////AAAO////////AwAAAAMA////////////////////////////////////////////////////////////////////////////////////////////////////////////////////////////////////////////////////////////////////////////////////////////////////////////////////////////////////////////////////////////////////////////////////////////////////////////////////////////////////////////////////////////////////////////////////////////////////////////////////////////////////////////////////////////////////////////////////////////////////////////////////////AgADAP///////wUAAAACABAACwm3Wglq6MNItP1QjeZX7pAEAAAAAAADAAAAAAADAAAABAADAAAAAAADAAAAAwADAAAAAAADAAAAAwADAAMA////////BQAAAAMAEAAL8WihkRbb30mcrlk34WJlDgQAAAABAAMAAAAEAAMAAAABAAMAAAACAP///////wMAAAACAP///////wQAAQD///////8FAAAABAAQAAv1sLMqtVN6SayRK7So8kFl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bdaCWrow0i0/VCN5lfukAREYXRhAAUAAAAAAk5hbWUADQAAAExpbmtEYXRhTGlzdAAQVmVyc2lvbgABAAAACUxhc3RXcml0ZQBPJCSolAEAAAABAP////9hAGEAAAAFX2lkABAAAAAE8WihkRbb30mcrlk34WJlDgREYXRhAAUAAAAAAk5hbWUADQAAAExpbmtEYXRhTGlzdAAQVmVyc2lvbgAAAAAACUxhc3RXcml0ZQA4JCSolAEAAAACAP////9wAHAAAAAFX2lkABAAAAAE9bCzKrVTekmskSu0qPJBZQNEYXRhABYAAAACUGVyc29uYWxJZAABAAAAAAACTmFtZQALAAAAUGVyc29uYWxJZAAQVmVyc2lvbgAAAAAACUxhc3RXcml0ZQCQJCSo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5845285526441"/>
  <p:tag name="EMPOWERCHARTSPROPERTIES_B_LENGTH" val="24576"/>
  <p:tag name="DOWN_MIGRATION_INITIAL_LAYOUT_REQUIRED" val="9.2.99"/>
  <p:tag name="RUNTIME_ID" val="c376cb7b-b629-4ae8-b220-5e8d087c0e74"/>
</p:tagLst>
</file>

<file path=ppt/tags/tag7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8gsAAAAAAAAAAAAAIAD///////////////8AAAD///////////////8DAAAAAgD///////8DAAAAAgD///////8DAAAABAD///////////////////////////////////////////////////////////////////////////////////////////////////////////////////////////////////////////////////////////////////////////////////////////////////////////////////////////////////////////////////////////////////////////////////////////////////////////////////////////////////////////////////////////////////////////////////////////////////////////////////////////////////////////////////////////////////////////////8BACAA////////////////AAAO////////AwAAAAQA////////////////////////////////////////////////////////////////////////////////////////////////////////////////////////////////////////////////////////////////////////////////////////////////////////////////////////////////////////////////////////////////////////////////////////////////////////////////////////////////////////////////////////////////////////////////////////////////////////////////////////////////////////////////////////////////////////////////////////////////////////////////////////AgACAP///////wUAAAACABAAC2ku1BRGvJ9Ihgdoa27tSAEEAAAAAAADAAAAAAADAAAAAwADAAAAAAADAAAABAADAAEA////////BQAAAAMAEAALq2pMS7lDOEO1i9t3FbXzTAQAAAABAAMAAAACAAMAAAAEAAQAAwD///////8FAAAABAAQAAvpw3znJ+moTIOeVdphAFoDBAAAAAIAAwAAAAMAAwAAAAE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S7UFEa8n0iGB2hrbu1IAQREYXRhAAUAAAAAAk5hbWUADQAAAExpbmtEYXRhTGlzdAAQVmVyc2lvbgAAAAAACUxhc3RXcml0ZQADWcKslAEAAAABAP////9hAGEAAAAFX2lkABAAAAAEq2pMS7lDOEO1i9t3FbXzTAREYXRhAAUAAAAAAk5hbWUADQAAAExpbmtEYXRhTGlzdAAQVmVyc2lvbgABAAAACUxhc3RXcml0ZQADWcKslAEAAAACAP////9wAHAAAAAFX2lkABAAAAAE6cN85yfpqEyDnlXaYQBaAwNEYXRhABYAAAACUGVyc29uYWxJZAABAAAAAAACTmFtZQALAAAAUGVyc29uYWxJZAAQVmVyc2lvbgAAAAAACUxhc3RXcml0ZQAZWcK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20055488052"/>
  <p:tag name="EMPOWERCHARTSPROPERTIES_B_LENGTH" val="24576"/>
  <p:tag name="DOWN_MIGRATION_INITIAL_LAYOUT_REQUIRED" val="9.2.99"/>
  <p:tag name="RUNTIME_ID" val="8f3277ef-a5ef-487c-9e07-d69ac739cafc"/>
</p:tagLst>
</file>

<file path=ppt/tags/tag7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2gsAAAAAAAAAAAAAIAD///////////////8AAAD///////////////8DAAAAAgD///////8DAAAAAgD///////8DAAAAAgD///////////////////////////////////////////////////////////////////////////////////////////////////////////////////////////////////////////////////////////////////////////////////////////////////////////////////////////////////////////////////////////////////////////////////////////////////////////////////////////////////////////////////////////////////////////////////////////////////////////////////////////////////////////////////////////////////////////////8BACAA////////////////AAAO////////AwAAAAQA////////////////////////////////////////////////////////////////////////////////////////////////////////////////////////////////////////////////////////////////////////////////////////////////////////////////////////////////////////////////////////////////////////////////////////////////////////////////////////////////////////////////////////////////////////////////////////////////////////////////////////////////////////////////////////////////////////////////////////////////////////////////////////AgADAP///////wUAAAACABAACwavqR53EsZGmovAMC9mjLMEAAAAAAADAAAAAAADAAAAAwADAAAAAAADAAAAAwADAAAAAAADAAAAAwADAAMA////////BQAAAAMAEAALvgkjeAHpLUibhU5RvqTL9wQAAAABAAMAAAACAAMAAAAEAAMAAAACAAMAAAAEAAMAAAACAP///////wQAAgD///////8FAAAABAAQAAvQDmrnFy7TQaVOYGcvDzNRBAAAAAIAAwAAAAMAAwAAAAE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Bq+pHncSxkaai8AwL2aMswREYXRhAAUAAAAAAk5hbWUADQAAAExpbmtEYXRhTGlzdAAQVmVyc2lvbgABAAAACUxhc3RXcml0ZQA/WcKslAEAAAABAP////9hAGEAAAAFX2lkABAAAAAEvgkjeAHpLUibhU5RvqTL9wREYXRhAAUAAAAAAk5hbWUADQAAAExpbmtEYXRhTGlzdAAQVmVyc2lvbgAAAAAACUxhc3RXcml0ZQA0WcKslAEAAAACAP////9wAHAAAAAFX2lkABAAAAAE0A5q5xcu00GlTmBnLw8zUQNEYXRhABYAAAACUGVyc29uYWxJZAABAAAAAAACTmFtZQALAAAAUGVyc29uYWxJZAAQVmVyc2lvbgAAAAAACUxhc3RXcml0ZQBSWcK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20056122595"/>
  <p:tag name="EMPOWERCHARTSPROPERTIES_B_LENGTH" val="24576"/>
  <p:tag name="DOWN_MIGRATION_INITIAL_LAYOUT_REQUIRED" val="9.2.99"/>
  <p:tag name="RUNTIME_ID" val="e977807e-2aab-40ab-8676-b9c205d2557d"/>
</p:tagLst>
</file>

<file path=ppt/tags/tag7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8gsAAAAAAAAAAAAAIAD///////////////8AAAD///////////////8DAAAAAgD///////8DAAAAAgD///////8DAAAABAD///////////////////////////////////////////////////////////////////////////////////////////////////////////////////////////////////////////////////////////////////////////////////////////////////////////////////////////////////////////////////////////////////////////////////////////////////////////////////////////////////////////////////////////////////////////////////////////////////////////////////////////////////////////////////////////////////////////////8BACAA////////////////AAAO////////AwAAAAQA////////////////////////////////////////////////////////////////////////////////////////////////////////////////////////////////////////////////////////////////////////////////////////////////////////////////////////////////////////////////////////////////////////////////////////////////////////////////////////////////////////////////////////////////////////////////////////////////////////////////////////////////////////////////////////////////////////////////////////////////////////////////////////AgACAP///////wUAAAACABAAC2ku1BRGvJ9Ihgdoa27tSAEEAAAAAAADAAAAAAADAAAAAwADAAAAAAADAAAABAADAAEA////////BQAAAAMAEAALq2pMS7lDOEO1i9t3FbXzTAQAAAABAAMAAAACAAMAAAAEAAQAAwD///////8FAAAABAAQAAvpw3znJ+moTIOeVdphAFoDBAAAAAIAAwAAAAMAAwAAAAEAAwAAAAI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S7UFEa8n0iGB2hrbu1IAQREYXRhAAUAAAAAAk5hbWUADQAAAExpbmtEYXRhTGlzdAAQVmVyc2lvbgAAAAAACUxhc3RXcml0ZQADWcKslAEAAAABAP////9hAGEAAAAFX2lkABAAAAAEq2pMS7lDOEO1i9t3FbXzTAREYXRhAAUAAAAAAk5hbWUADQAAAExpbmtEYXRhTGlzdAAQVmVyc2lvbgABAAAACUxhc3RXcml0ZQADWcKslAEAAAACAP////9wAHAAAAAFX2lkABAAAAAE6cN85yfpqEyDnlXaYQBaAwNEYXRhABYAAAACUGVyc29uYWxJZAABAAAAAAACTmFtZQALAAAAUGVyc29uYWxJZAAQVmVyc2lvbgAAAAAACUxhc3RXcml0ZQAZWcK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CAP///////////////////////////////////////////////////////////////////////////////////////////////////////////////////////////////////////////////////////////////////////////////////////////////////////////////////////////////////////////////////////////////////////////////////////////////////////////////////////////////////////////////////////////////////////////////////////////////////////////////////////////////////////////////////////////////////////////////////////////////wEAIAH///////////////8AAA7///////8FAAAABAD///////////////////////////////////////////////////////////////////////////////////////////////////////////////////////////////////////////////////////////////////////////////////////////////////////////////////////////////////////////////////////////////////////////////////////////////////////////////////////////////////////////////////////////////////////////////////////////////////////////////////////////////////////////////////////////////////////////////////////////////////////////////////////8CAAIBAwAAAAIA////////DgAGTGlua0RhdGFMaXN0XzAEAAAAAAAFAAAAAAAFAAAAAwA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20055488052"/>
  <p:tag name="EMPOWERCHARTSPROPERTIES_B_LENGTH" val="24576"/>
  <p:tag name="DOWN_MIGRATION_INITIAL_LAYOUT_REQUIRED" val="9.2.99"/>
  <p:tag name="RUNTIME_ID" val="4e566870-641f-42e9-92e8-a6134510e955"/>
</p:tagLst>
</file>

<file path=ppt/tags/tag7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2gsAAAAAAAAAAAAAIAD///////////////8AAAD///////////////8DAAAAAgD///////8DAAAAAgD///////8DAAAAAgD///////////////////////////////////////////////////////////////////////////////////////////////////////////////////////////////////////////////////////////////////////////////////////////////////////////////////////////////////////////////////////////////////////////////////////////////////////////////////////////////////////////////////////////////////////////////////////////////////////////////////////////////////////////////////////////////////////////////8BACAA////////////////AAAO////////AwAAAAQA////////////////////////////////////////////////////////////////////////////////////////////////////////////////////////////////////////////////////////////////////////////////////////////////////////////////////////////////////////////////////////////////////////////////////////////////////////////////////////////////////////////////////////////////////////////////////////////////////////////////////////////////////////////////////////////////////////////////////////////////////////////////////////AgADAP///////wUAAAACABAACwavqR53EsZGmovAMC9mjLMEAAAAAAADAAAAAAADAAAAAwADAAAAAAADAAAAAwADAAAAAAADAAAAAwADAAMA////////BQAAAAMAEAALvgkjeAHpLUibhU5RvqTL9wQAAAABAAMAAAACAAMAAAAEAAMAAAACAAMAAAAEAAMAAAACAP///////wQAAgD///////8FAAAABAAQAAvQDmrnFy7TQaVOYGcvDzNRBAAAAAIAAwAAAAMAAwAAAAE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Bq+pHncSxkaai8AwL2aMswREYXRhAAUAAAAAAk5hbWUADQAAAExpbmtEYXRhTGlzdAAQVmVyc2lvbgABAAAACUxhc3RXcml0ZQA/WcKslAEAAAABAP////9hAGEAAAAFX2lkABAAAAAEvgkjeAHpLUibhU5RvqTL9wREYXRhAAUAAAAAAk5hbWUADQAAAExpbmtEYXRhTGlzdAAQVmVyc2lvbgAAAAAACUxhc3RXcml0ZQA0WcKslAEAAAACAP////9wAHAAAAAFX2lkABAAAAAE0A5q5xcu00GlTmBnLw8zUQNEYXRhABYAAAACUGVyc29uYWxJZAABAAAAAAACTmFtZQALAAAAUGVyc29uYWxJZAAQVmVyc2lvbgAAAAAACUxhc3RXcml0ZQBSWcKs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MBAwAAAAIA////////DgAGTGlua0RhdGFMaXN0XzEEAAAAAAAFAAAAAwAFAAAABAAFAAAAAwD///////8FAAAAAwD///////8DAAMBAwAAAAMA////////DgAGTGlua0RhdGFMaXN0XzAEAAAAAQAFAAAAAAAFAAAAAg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6620056122595"/>
  <p:tag name="EMPOWERCHARTSPROPERTIES_B_LENGTH" val="24576"/>
  <p:tag name="DOWN_MIGRATION_INITIAL_LAYOUT_REQUIRED" val="9.2.99"/>
  <p:tag name="RUNTIME_ID" val="340ef8bb-0185-4d38-8582-b613f245a7d1"/>
</p:tagLst>
</file>

<file path=ppt/tags/tag7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UBAQEBAQEBAQEBAQEBAQMAAAAAAAAAAwAAAAMAAAAA/////wUAngsAAAAAAAAAAAAAIAD///////////////8AAAD///////////////8DAAAAAgD///////8DAAAAAgD///////8DAAAAAgD///////8DAAAAAgD///////8DAAAABAD///////////////////////////////////////////////////////////////////////////////////////////////////////////////////////////////////////////////////////////////////////////////////////////////////////////////////////////////////////////////////////////////////////////////////////////////////////////////////////////////////////////////////////////////////////////////////////////////////////////////////////////////////////////////8BACAA////////////////AAAO////////AwAAAAQA////////////////////////////////////////////////////////////////////////////////////////////////////////////////////////////////////////////////////////////////////////////////////////////////////////////////////////////////////////////////////////////////////////////////////////////////////////////////////////////////////////////////////////////////////////////////////////////////////////////////////////////////////////////////////////////////////////////////////////////////////////////////////////AgAEAP///////wUAAAACABAAC3r2ASuYXq9ImnUzRsb/4I8EAAAAAAADAAAAAAADAAAAAwADAAAAAAADAAAAAwADAAAAAAADAAAAAwADAAAAAAADAAAAAwADAAQA////////BQAAAAMAEAAL5dFaliZ4SEqTN+gA35kACAQAAAABAAMAAAACAAMAAAAEAAMAAAACAAMAAAAEAAMAAAACAAMAAAAEAAMAAAACAAMAAAAEAAQABQD///////8FAAAABAAQAAu2m67dCz48RaFadIu/t8XUBAAAAAIAAwAAAAMAAwAAAAEAAwAAAAMA////////AwAAAAMA////////AwAAAAM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vYBK5her0iadTNGxv/gjwREYXRhAAUAAAAAAk5hbWUADQAAAExpbmtEYXRhTGlzdAAQVmVyc2lvbgAAAAAACUxhc3RXcml0ZQDpPmS3lAEAAAABAP////9hAGEAAAAFX2lkABAAAAAE5dFaliZ4SEqTN+gA35kACAREYXRhAAUAAAAAAk5hbWUADQAAAExpbmtEYXRhTGlzdAAQVmVyc2lvbgABAAAACUxhc3RXcml0ZQAwP2S3lAEAAAACAP////9wAHAAAAAFX2lkABAAAAAEtpuu3Qs+PEWhWnSLv7fF1ANEYXRhABYAAAACUGVyc29uYWxJZAABAAAAAAACTmFtZQALAAAAUGVyc29uYWxJZAAQVmVyc2lvbgAAAAAACUxhc3RXcml0ZQDvP2S3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KCwAAAAAAAAAAAAAgAf///////////////wAAAP///////////////wUAAAACAP///////wUAAAACAP///////wUAAAACAP///////wUAAAACAP///////wUAAAACAP///////////////////////////////////////////////////////////////////////////////////////////////////////////////////////////////////////////////////////////////////////////////////////////////////////////////////////////////////////////////////////////////////////////////////////////////////////////////////////////////////////////////////////////////////////////////////////////////////////////////////////////////////////////////wEAIAH///////////////8AAA7///////8FAAAABAD///////////////////////////////////////////////////////////////////////////////////////////////////////////////////////////////////////////////////////////////////////////////////////////////////////////////////////////////////////////////////////////////////////////////////////////////////////////////////////////////////////////////////////////////////////////////////////////////////////////////////////////////////////////////////////////////////////////////////////////////////////////////////////8CAAUBAwAAAAIA////////DgAGTGlua0RhdGFMaXN0XzAEAAAAAAAFAAAAAAAFAAAAAwAFAAAAAAAFAAAAAwAFAAAAAAAFAAAAAwAFAAAAAAD///////8FAAAAAAD///////8DAAMBAwAAAAMA////////DgAGTGlua0RhdGFMaXN0XzEEAAAAAQAFAAAAAgAFAAAABAAFAAAAAgAFAAAABAAFAAAAAgD///////8EAAIBAwAAAAQA////////DAAGUGVyc29uYWxJZF8wBAAAAAIABQAAAAM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8403881329395"/>
  <p:tag name="EMPOWERCHARTSPROPERTIES_B_LENGTH" val="24576"/>
  <p:tag name="DOWN_MIGRATION_INITIAL_LAYOUT_REQUIRED" val="9.2.99"/>
  <p:tag name="RUNTIME_ID" val="9bb52343-e4a8-483d-b28d-4ef5a061e90d"/>
</p:tagLst>
</file>

<file path=ppt/tags/tag7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BAD///////8DAAAAAgD///////8DAAAAAgD///////////////////////////////////////////////////////////////////////////////////////////////////////////////////////////////////////////////////////////////////////////////////////////////////////////////////////////////////////////////////////////////////////////////////////////////////////////////////////////////////////////////////////////////////////////////////////////////////////////////////////////////////////////////////////////////////////////////8BACAA////////////////AAAO////////AwAAAAMA////////////////////////////////////////////////////////////////////////////////////////////////////////////////////////////////////////////////////////////////////////////////////////////////////////////////////////////////////////////////////////////////////////////////////////////////////////////////////////////////////////////////////////////////////////////////////////////////////////////////////////////////////////////////////////////////////////////////////////////////////////////////////////AgADAP///////wUAAAACABAAC8r3uX0eYadCrT5PwWLN8S4EAAAAAAADAAAABAADAAAAAwADAAAAAAD///////8DAAAAAAD///////8DAAEA////////BQAAAAMAEAAL8wXTfgPX20KB0W06MOWwTQQAAAABAAMAAAACAAMAAAABAAQAAQD///////8FAAAABAAQAAs+HTUoCGYdR68FV8I8N/qj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yve5fR5hp0KtPk/BYs3xLgREYXRhAAUAAAAAAk5hbWUADQAAAExpbmtEYXRhTGlzdAAQVmVyc2lvbgAAAAAACUxhc3RXcml0ZQD4QGS3lAEAAAABAP////9hAGEAAAAFX2lkABAAAAAE8wXTfgPX20KB0W06MOWwTQREYXRhAAUAAAAAAk5hbWUADQAAAExpbmtEYXRhTGlzdAAQVmVyc2lvbgABAAAACUxhc3RXcml0ZQD7QGS3lAEAAAACAP////9wAHAAAAAFX2lkABAAAAAEPh01KAhmHUevBVfCPDf6owNEYXRhABYAAAACUGVyc29uYWxJZAABAAAAAAACTmFtZQALAAAAUGVyc29uYWxJZAAQVmVyc2lvbgAAAAAACUxhc3RXcml0ZQBBQWS3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8403884884144"/>
  <p:tag name="EMPOWERCHARTSPROPERTIES_B_LENGTH" val="24576"/>
  <p:tag name="DOWN_MIGRATION_INITIAL_LAYOUT_REQUIRED" val="9.2.99"/>
  <p:tag name="RUNTIME_ID" val="613ffca8-48c3-4d4c-87bb-b8ee7cded7c6"/>
</p:tagLst>
</file>

<file path=ppt/tags/tag7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UBAQEBAQEBAQEBAQEBAQMAAAAAAAAAAwAAAAMAAAAA/////wUAngsAAAAAAAAAAAAAIAD///////////////8AAAD///////////////8DAAAAAgD///////8DAAAAAgD///////8DAAAAAgD///////8DAAAAAgD///////8DAAAABAD///////////////////////////////////////////////////////////////////////////////////////////////////////////////////////////////////////////////////////////////////////////////////////////////////////////////////////////////////////////////////////////////////////////////////////////////////////////////////////////////////////////////////////////////////////////////////////////////////////////////////////////////////////////////8BACAA////////////////AAAO////////AwAAAAQA////////////////////////////////////////////////////////////////////////////////////////////////////////////////////////////////////////////////////////////////////////////////////////////////////////////////////////////////////////////////////////////////////////////////////////////////////////////////////////////////////////////////////////////////////////////////////////////////////////////////////////////////////////////////////////////////////////////////////////////////////////////////////////AgAEAP///////wUAAAACABAAC3r2ASuYXq9ImnUzRsb/4I8EAAAAAAADAAAAAAADAAAAAwADAAAAAAADAAAAAwADAAAAAAADAAAAAwADAAAAAAADAAAAAwADAAQA////////BQAAAAMAEAAL5dFaliZ4SEqTN+gA35kACAQAAAABAAMAAAACAAMAAAAEAAMAAAACAAMAAAAEAAMAAAACAAMAAAAEAAMAAAACAAMAAAAEAAQABQD///////8FAAAABAAQAAu2m67dCz48RaFadIu/t8XUBAAAAAIAAwAAAAMAAwAAAAEAAwAAAAMA////////AwAAAAMA////////AwAAAAM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vYBK5her0iadTNGxv/gjwREYXRhAAUAAAAAAk5hbWUADQAAAExpbmtEYXRhTGlzdAAQVmVyc2lvbgAAAAAACUxhc3RXcml0ZQDpPmS3lAEAAAABAP////9hAGEAAAAFX2lkABAAAAAE5dFaliZ4SEqTN+gA35kACAREYXRhAAUAAAAAAk5hbWUADQAAAExpbmtEYXRhTGlzdAAQVmVyc2lvbgABAAAACUxhc3RXcml0ZQAwP2S3lAEAAAACAP////9wAHAAAAAFX2lkABAAAAAEtpuu3Qs+PEWhWnSLv7fF1ANEYXRhABYAAAACUGVyc29uYWxJZAABAAAAAAACTmFtZQALAAAAUGVyc29uYWxJZAAQVmVyc2lvbgAAAAAACUxhc3RXcml0ZQDvP2S3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KCwAAAAAAAAAAAAAgAf///////////////wAAAP///////////////wUAAAACAP///////wUAAAACAP///////wUAAAACAP///////wUAAAACAP///////wUAAAACAP///////////////////////////////////////////////////////////////////////////////////////////////////////////////////////////////////////////////////////////////////////////////////////////////////////////////////////////////////////////////////////////////////////////////////////////////////////////////////////////////////////////////////////////////////////////////////////////////////////////////////////////////////////////////wEAIAH///////////////8AAA7///////8FAAAABAD///////////////////////////////////////////////////////////////////////////////////////////////////////////////////////////////////////////////////////////////////////////////////////////////////////////////////////////////////////////////////////////////////////////////////////////////////////////////////////////////////////////////////////////////////////////////////////////////////////////////////////////////////////////////////////////////////////////////////////////////////////////////////////8CAAUBAwAAAAIA////////DgAGTGlua0RhdGFMaXN0XzAEAAAAAAAFAAAAAAAFAAAAAwAFAAAAAAAFAAAAAwAFAAAAAAAFAAAAAwAFAAAAAAD///////8FAAAAAAD///////8DAAMBAwAAAAMA////////DgAGTGlua0RhdGFMaXN0XzEEAAAAAQAFAAAAAgAFAAAABAAFAAAAAgAFAAAABAAFAAAAAgD///////8EAAIBAwAAAAQA////////DAAGUGVyc29uYWxJZF8wBAAAAAIABQAAAAM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8403881329395"/>
  <p:tag name="EMPOWERCHARTSPROPERTIES_B_LENGTH" val="24576"/>
  <p:tag name="DOWN_MIGRATION_INITIAL_LAYOUT_REQUIRED" val="9.2.99"/>
  <p:tag name="RUNTIME_ID" val="8c8a494e-530a-4de3-9f92-c29a0b391504"/>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BAD///////8DAAAAAgD///////8DAAAAAgD///////////////////////////////////////////////////////////////////////////////////////////////////////////////////////////////////////////////////////////////////////////////////////////////////////////////////////////////////////////////////////////////////////////////////////////////////////////////////////////////////////////////////////////////////////////////////////////////////////////////////////////////////////////////////////////////////////////////8BACAA////////////////AAAO////////AwAAAAMA////////////////////////////////////////////////////////////////////////////////////////////////////////////////////////////////////////////////////////////////////////////////////////////////////////////////////////////////////////////////////////////////////////////////////////////////////////////////////////////////////////////////////////////////////////////////////////////////////////////////////////////////////////////////////////////////////////////////////////////////////////////////////////AgADAP///////wUAAAACABAAC8r3uX0eYadCrT5PwWLN8S4EAAAAAAADAAAABAADAAAAAwADAAAAAAD///////8DAAAAAAD///////8DAAEA////////BQAAAAMAEAAL8wXTfgPX20KB0W06MOWwTQQAAAABAAMAAAACAAMAAAABAAQAAQD///////8FAAAABAAQAAs+HTUoCGYdR68FV8I8N/qj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yve5fR5hp0KtPk/BYs3xLgREYXRhAAUAAAAAAk5hbWUADQAAAExpbmtEYXRhTGlzdAAQVmVyc2lvbgAAAAAACUxhc3RXcml0ZQD4QGS3lAEAAAABAP////9hAGEAAAAFX2lkABAAAAAE8wXTfgPX20KB0W06MOWwTQREYXRhAAUAAAAAAk5hbWUADQAAAExpbmtEYXRhTGlzdAAQVmVyc2lvbgABAAAACUxhc3RXcml0ZQD7QGS3lAEAAAACAP////9wAHAAAAAFX2lkABAAAAAEPh01KAhmHUevBVfCPDf6owNEYXRhABYAAAACUGVyc29uYWxJZAABAAAAAAACTmFtZQALAAAAUGVyc29uYWxJZAAQVmVyc2lvbgAAAAAACUxhc3RXcml0ZQBBQWS3l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738403884884144"/>
  <p:tag name="EMPOWERCHARTSPROPERTIES_B_LENGTH" val="24576"/>
  <p:tag name="DOWN_MIGRATION_INITIAL_LAYOUT_REQUIRED" val="9.2.99"/>
  <p:tag name="RUNTIME_ID" val="eab433e6-cccc-4e22-9e2d-9c33d3d34f82"/>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apag-Lloyd_Template_EXP">
  <a:themeElements>
    <a:clrScheme name="Custom 1">
      <a:dk1>
        <a:sysClr val="windowText" lastClr="000000"/>
      </a:dk1>
      <a:lt1>
        <a:sysClr val="window" lastClr="FFFFFF"/>
      </a:lt1>
      <a:dk2>
        <a:srgbClr val="414048"/>
      </a:dk2>
      <a:lt2>
        <a:srgbClr val="9F9DA7"/>
      </a:lt2>
      <a:accent1>
        <a:srgbClr val="111565"/>
      </a:accent1>
      <a:accent2>
        <a:srgbClr val="0341D2"/>
      </a:accent2>
      <a:accent3>
        <a:srgbClr val="87B7FD"/>
      </a:accent3>
      <a:accent4>
        <a:srgbClr val="DBDBDF"/>
      </a:accent4>
      <a:accent5>
        <a:srgbClr val="F79646"/>
      </a:accent5>
      <a:accent6>
        <a:srgbClr val="FF6600"/>
      </a:accent6>
      <a:hlink>
        <a:srgbClr val="414048"/>
      </a:hlink>
      <a:folHlink>
        <a:srgbClr val="414048"/>
      </a:folHlink>
    </a:clrScheme>
    <a:fontScheme name="Hapag-Lloyd">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6"/>
        </a:solidFill>
        <a:ln>
          <a:solidFill>
            <a:schemeClr val="accent6"/>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spcBef>
            <a:spcPts val="600"/>
          </a:spcBef>
          <a:spcAft>
            <a:spcPts val="600"/>
          </a:spcAft>
          <a:defRPr sz="1400" b="1" dirty="0" err="1" smtClean="0">
            <a:solidFill>
              <a:schemeClr val="bg1"/>
            </a:solidFill>
          </a:defRPr>
        </a:defPPr>
      </a:lstStyle>
    </a:spDef>
    <a:lnDef>
      <a:spPr bwMode="gray">
        <a:ln w="6350" cap="sq">
          <a:solidFill>
            <a:schemeClr val="accent6"/>
          </a:solidFill>
          <a:miter lim="800000"/>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0" indent="0">
          <a:spcBef>
            <a:spcPts val="600"/>
          </a:spcBef>
          <a:spcAft>
            <a:spcPts val="600"/>
          </a:spcAft>
          <a:buClr>
            <a:schemeClr val="accent2"/>
          </a:buClr>
          <a:buFont typeface="Wingdings" panose="05000000000000000000" pitchFamily="2" charset="2"/>
          <a:buNone/>
          <a:defRPr sz="1400" b="1" dirty="0" err="1" smtClean="0">
            <a:solidFill>
              <a:schemeClr val="tx2"/>
            </a:solidFill>
          </a:defRPr>
        </a:defPPr>
      </a:lstStyle>
    </a:txDef>
  </a:objectDefaults>
  <a:extraClrSchemeLst/>
  <a:custClrLst>
    <a:custClr name="Hapag-Lloyd 01">
      <a:srgbClr val="C00000"/>
    </a:custClr>
    <a:custClr name="Hapag-Lloyd 02">
      <a:srgbClr val="078287"/>
    </a:custClr>
    <a:custClr name="Hapag-Lloyd 03">
      <a:srgbClr val="0FA6A0"/>
    </a:custClr>
    <a:custClr name="Hapag-Lloyd 04">
      <a:srgbClr val="68BFAD"/>
    </a:custClr>
    <a:custClr name="Hapag-Lloyd 05">
      <a:srgbClr val="FFC34E"/>
    </a:custClr>
    <a:custClr name="Hapag-Lloyd 06">
      <a:srgbClr val="43154F"/>
    </a:custClr>
    <a:custClr name="Hapag-Lloyd 07">
      <a:srgbClr val="7A2E7A"/>
    </a:custClr>
    <a:custClr name="Hapag-Lloyd 08">
      <a:srgbClr val="3889FC"/>
    </a:custClr>
    <a:custClr name="Hapag-Lloyd 09">
      <a:srgbClr val="E9D6C1"/>
    </a:custClr>
    <a:custClr name="Hapag-Lloyd 10">
      <a:srgbClr val="CBB491"/>
    </a:custClr>
    <a:custClr name="Hapag-Lloyd 11">
      <a:srgbClr val="77777D"/>
    </a:custClr>
    <a:custClr name="Hapag-Lloyd 12">
      <a:srgbClr val="BFBFC7"/>
    </a:custClr>
  </a:custClrLst>
  <a:extLst>
    <a:ext uri="{05A4C25C-085E-4340-85A3-A5531E510DB2}">
      <thm15:themeFamily xmlns:thm15="http://schemas.microsoft.com/office/thememl/2012/main" name="Hapag-Lloyd Internal Template.potx" id="{85DAC119-EDB0-497E-A13C-CEA3864FF4F8}" vid="{DFBA82F3-0CD8-4EFB-9DFA-C0EC5D0B2DD4}"/>
    </a:ext>
  </a:extLst>
</a:theme>
</file>

<file path=ppt/theme/theme2.xml><?xml version="1.0" encoding="utf-8"?>
<a:theme xmlns:a="http://schemas.openxmlformats.org/drawingml/2006/main" name="Larissa">
  <a:themeElements>
    <a:clrScheme name="Hapag-Lloyd">
      <a:dk1>
        <a:sysClr val="windowText" lastClr="000000"/>
      </a:dk1>
      <a:lt1>
        <a:sysClr val="window" lastClr="FFFFFF"/>
      </a:lt1>
      <a:dk2>
        <a:srgbClr val="414048"/>
      </a:dk2>
      <a:lt2>
        <a:srgbClr val="DBDBDF"/>
      </a:lt2>
      <a:accent1>
        <a:srgbClr val="111565"/>
      </a:accent1>
      <a:accent2>
        <a:srgbClr val="0341D2"/>
      </a:accent2>
      <a:accent3>
        <a:srgbClr val="87B7FD"/>
      </a:accent3>
      <a:accent4>
        <a:srgbClr val="9F9DA7"/>
      </a:accent4>
      <a:accent5>
        <a:srgbClr val="F79646"/>
      </a:accent5>
      <a:accent6>
        <a:srgbClr val="FF6B05"/>
      </a:accent6>
      <a:hlink>
        <a:srgbClr val="111565"/>
      </a:hlink>
      <a:folHlink>
        <a:srgbClr val="111565"/>
      </a:folHlink>
    </a:clrScheme>
    <a:fontScheme name="Hapag-Lloyd">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6"/>
        </a:solidFill>
        <a:ln>
          <a:solidFill>
            <a:schemeClr val="accent6"/>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spcBef>
            <a:spcPts val="600"/>
          </a:spcBef>
          <a:spcAft>
            <a:spcPts val="600"/>
          </a:spcAft>
          <a:defRPr sz="1200" b="1" dirty="0" err="1" smtClean="0">
            <a:solidFill>
              <a:schemeClr val="bg1"/>
            </a:solidFill>
          </a:defRPr>
        </a:defPPr>
      </a:lstStyle>
    </a:spDef>
    <a:lnDef>
      <a:spPr bwMode="gray">
        <a:ln w="6350" cap="sq">
          <a:solidFill>
            <a:schemeClr val="accent6"/>
          </a:solidFill>
          <a:miter lim="800000"/>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0" indent="0">
          <a:spcBef>
            <a:spcPts val="600"/>
          </a:spcBef>
          <a:spcAft>
            <a:spcPts val="600"/>
          </a:spcAft>
          <a:buClr>
            <a:schemeClr val="accent2"/>
          </a:buClr>
          <a:buFont typeface="Wingdings" panose="05000000000000000000" pitchFamily="2" charset="2"/>
          <a:buNone/>
          <a:defRPr sz="1800" b="1" dirty="0" err="1" smtClean="0">
            <a:solidFill>
              <a:schemeClr val="accent1"/>
            </a:solidFill>
          </a:defRPr>
        </a:defPPr>
      </a:lstStyle>
    </a:txDef>
  </a:objectDefaults>
  <a:extraClrSchemeLst/>
</a:theme>
</file>

<file path=ppt/theme/theme3.xml><?xml version="1.0" encoding="utf-8"?>
<a:theme xmlns:a="http://schemas.openxmlformats.org/drawingml/2006/main" name="Larissa">
  <a:themeElements>
    <a:clrScheme name="Hapag-Lloyd">
      <a:dk1>
        <a:sysClr val="windowText" lastClr="000000"/>
      </a:dk1>
      <a:lt1>
        <a:sysClr val="window" lastClr="FFFFFF"/>
      </a:lt1>
      <a:dk2>
        <a:srgbClr val="414048"/>
      </a:dk2>
      <a:lt2>
        <a:srgbClr val="DBDBDF"/>
      </a:lt2>
      <a:accent1>
        <a:srgbClr val="111565"/>
      </a:accent1>
      <a:accent2>
        <a:srgbClr val="0341D2"/>
      </a:accent2>
      <a:accent3>
        <a:srgbClr val="87B7FD"/>
      </a:accent3>
      <a:accent4>
        <a:srgbClr val="9F9DA7"/>
      </a:accent4>
      <a:accent5>
        <a:srgbClr val="F79646"/>
      </a:accent5>
      <a:accent6>
        <a:srgbClr val="FF6B05"/>
      </a:accent6>
      <a:hlink>
        <a:srgbClr val="111565"/>
      </a:hlink>
      <a:folHlink>
        <a:srgbClr val="111565"/>
      </a:folHlink>
    </a:clrScheme>
    <a:fontScheme name="Hapag-Lloyd">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6"/>
        </a:solidFill>
        <a:ln>
          <a:solidFill>
            <a:schemeClr val="accent6"/>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spcBef>
            <a:spcPts val="600"/>
          </a:spcBef>
          <a:spcAft>
            <a:spcPts val="600"/>
          </a:spcAft>
          <a:defRPr sz="1200" b="1" dirty="0" err="1" smtClean="0">
            <a:solidFill>
              <a:schemeClr val="bg1"/>
            </a:solidFill>
          </a:defRPr>
        </a:defPPr>
      </a:lstStyle>
    </a:spDef>
    <a:lnDef>
      <a:spPr bwMode="gray">
        <a:ln w="6350" cap="sq">
          <a:solidFill>
            <a:schemeClr val="accent6"/>
          </a:solidFill>
          <a:miter lim="800000"/>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0" indent="0">
          <a:spcBef>
            <a:spcPts val="600"/>
          </a:spcBef>
          <a:spcAft>
            <a:spcPts val="600"/>
          </a:spcAft>
          <a:buClr>
            <a:schemeClr val="accent2"/>
          </a:buClr>
          <a:buFont typeface="Wingdings" panose="05000000000000000000" pitchFamily="2" charset="2"/>
          <a:buNone/>
          <a:defRPr sz="1800" b="1" dirty="0" err="1" smtClean="0">
            <a:solidFill>
              <a:schemeClr val="accent1"/>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61BB395E0E5A43AC0DF246D2066C0D" ma:contentTypeVersion="13" ma:contentTypeDescription="Create a new document." ma:contentTypeScope="" ma:versionID="a60be7f8832f897555f5c33f1938ac91">
  <xsd:schema xmlns:xsd="http://www.w3.org/2001/XMLSchema" xmlns:xs="http://www.w3.org/2001/XMLSchema" xmlns:p="http://schemas.microsoft.com/office/2006/metadata/properties" xmlns:ns2="d5d83390-b452-4003-97bd-dd1c9d08e4a7" xmlns:ns3="1a5d1791-cf7c-46e9-8f4f-79aab6671ff0" targetNamespace="http://schemas.microsoft.com/office/2006/metadata/properties" ma:root="true" ma:fieldsID="13a7c2b5c6b69535b7107244a025a8bb" ns2:_="" ns3:_="">
    <xsd:import namespace="d5d83390-b452-4003-97bd-dd1c9d08e4a7"/>
    <xsd:import namespace="1a5d1791-cf7c-46e9-8f4f-79aab6671ff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d83390-b452-4003-97bd-dd1c9d08e4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e52d044-43f9-45bf-af9c-dbdbb12961c3"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5d1791-cf7c-46e9-8f4f-79aab6671ff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21064a34-0ba9-41f5-baf1-5e98b6f082ca}" ma:internalName="TaxCatchAll" ma:showField="CatchAllData" ma:web="1a5d1791-cf7c-46e9-8f4f-79aab6671ff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a5d1791-cf7c-46e9-8f4f-79aab6671ff0"/>
    <lcf76f155ced4ddcb4097134ff3c332f xmlns="d5d83390-b452-4003-97bd-dd1c9d08e4a7">
      <Terms xmlns="http://schemas.microsoft.com/office/infopath/2007/PartnerControls"/>
    </lcf76f155ced4ddcb4097134ff3c332f>
    <SharedWithUsers xmlns="1a5d1791-cf7c-46e9-8f4f-79aab6671ff0">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31A9B5-A59F-4083-9878-A9892620EC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d83390-b452-4003-97bd-dd1c9d08e4a7"/>
    <ds:schemaRef ds:uri="1a5d1791-cf7c-46e9-8f4f-79aab6671f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60194D-7302-4460-A083-1F511608305E}">
  <ds:schemaRefs>
    <ds:schemaRef ds:uri="http://purl.org/dc/elements/1.1/"/>
    <ds:schemaRef ds:uri="http://purl.org/dc/dcmitype/"/>
    <ds:schemaRef ds:uri="d5d83390-b452-4003-97bd-dd1c9d08e4a7"/>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1a5d1791-cf7c-46e9-8f4f-79aab6671ff0"/>
    <ds:schemaRef ds:uri="http://www.w3.org/XML/1998/namespace"/>
    <ds:schemaRef ds:uri="http://purl.org/dc/terms/"/>
  </ds:schemaRefs>
</ds:datastoreItem>
</file>

<file path=customXml/itemProps3.xml><?xml version="1.0" encoding="utf-8"?>
<ds:datastoreItem xmlns:ds="http://schemas.openxmlformats.org/officeDocument/2006/customXml" ds:itemID="{490BD3EC-617A-400A-B60A-FA29A94C88D7}">
  <ds:schemaRefs>
    <ds:schemaRef ds:uri="http://schemas.microsoft.com/sharepoint/v3/contenttype/forms"/>
  </ds:schemaRefs>
</ds:datastoreItem>
</file>

<file path=docMetadata/LabelInfo.xml><?xml version="1.0" encoding="utf-8"?>
<clbl:labelList xmlns:clbl="http://schemas.microsoft.com/office/2020/mipLabelMetadata">
  <clbl:label id="{9ce351a1-ad9b-403e-bf3b-1a3ed3900297}" enabled="0" method="" siteId="{9ce351a1-ad9b-403e-bf3b-1a3ed3900297}" removed="1"/>
</clbl:labelList>
</file>

<file path=docProps/app.xml><?xml version="1.0" encoding="utf-8"?>
<Properties xmlns="http://schemas.openxmlformats.org/officeDocument/2006/extended-properties" xmlns:vt="http://schemas.openxmlformats.org/officeDocument/2006/docPropsVTypes">
  <Template/>
  <TotalTime>2419</TotalTime>
  <Words>1258</Words>
  <Application>Microsoft Office PowerPoint</Application>
  <PresentationFormat>On-screen Show (16:9)</PresentationFormat>
  <Paragraphs>109</Paragraphs>
  <Slides>13</Slides>
  <Notes>6</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7" baseType="lpstr">
      <vt:lpstr>Arial</vt:lpstr>
      <vt:lpstr>Wingdings</vt:lpstr>
      <vt:lpstr>Hapag-Lloyd_Template_EXP</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further analysis check out the respective Qlik Sense applications linked below</vt:lpstr>
      <vt:lpstr>Contact</vt:lpstr>
      <vt:lpstr>Thank you  for your attention!</vt:lpstr>
    </vt:vector>
  </TitlesOfParts>
  <Company>Hapag-Lloyd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PowerPoint Master</dc:subject>
  <dc:creator>Wittmann, Theresa</dc:creator>
  <dc:description>Optimiert für PowerPoint 2007</dc:description>
  <cp:lastModifiedBy>Dhoble, Yash</cp:lastModifiedBy>
  <cp:revision>9</cp:revision>
  <cp:lastPrinted>2016-09-16T09:30:17Z</cp:lastPrinted>
  <dcterms:created xsi:type="dcterms:W3CDTF">2025-01-28T09:46:01Z</dcterms:created>
  <dcterms:modified xsi:type="dcterms:W3CDTF">2025-07-18T08:06:15Z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BA95BE17-BF3A-440E-B2D2-2621462BD1F6</vt:lpwstr>
  </property>
  <property fmtid="{D5CDD505-2E9C-101B-9397-08002B2CF9AE}" pid="3" name="ArticulatePath">
    <vt:lpwstr>Hapag-Lloyd_Template_EXP_03a_NZ</vt:lpwstr>
  </property>
  <property fmtid="{D5CDD505-2E9C-101B-9397-08002B2CF9AE}" pid="4" name="ContentTypeId">
    <vt:lpwstr>0x010100E561BB395E0E5A43AC0DF246D2066C0D</vt:lpwstr>
  </property>
  <property fmtid="{D5CDD505-2E9C-101B-9397-08002B2CF9AE}" pid="5" name="MediaServiceImageTags">
    <vt:lpwstr/>
  </property>
  <property fmtid="{D5CDD505-2E9C-101B-9397-08002B2CF9AE}" pid="6" name="Order">
    <vt:lpwstr>159900.000000000</vt:lpwstr>
  </property>
  <property fmtid="{D5CDD505-2E9C-101B-9397-08002B2CF9AE}" pid="7" name="xd_ProgID">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